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4881B-2520-4501-A3BD-F34AAD72434C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66D2F1BA-C24F-4FFB-B190-034E3654AFD2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/>
            <a:t>Вижу</a:t>
          </a:r>
        </a:p>
      </dgm:t>
    </dgm:pt>
    <dgm:pt modelId="{2BBF369A-8A5B-4646-837E-4EB051F6B7E2}" type="parTrans" cxnId="{C9A275DF-706A-4C27-8083-603414C03D72}">
      <dgm:prSet/>
      <dgm:spPr/>
      <dgm:t>
        <a:bodyPr/>
        <a:lstStyle/>
        <a:p>
          <a:endParaRPr lang="ru-RU"/>
        </a:p>
      </dgm:t>
    </dgm:pt>
    <dgm:pt modelId="{3CE3DF89-AF32-43BF-A90D-642440F6ED6B}" type="sibTrans" cxnId="{C9A275DF-706A-4C27-8083-603414C03D72}">
      <dgm:prSet/>
      <dgm:spPr/>
      <dgm:t>
        <a:bodyPr/>
        <a:lstStyle/>
        <a:p>
          <a:endParaRPr lang="ru-RU"/>
        </a:p>
      </dgm:t>
    </dgm:pt>
    <dgm:pt modelId="{F4920E01-DCC2-4E53-A387-DFC54486CDC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/>
            <a:t>Чувствую</a:t>
          </a:r>
        </a:p>
      </dgm:t>
    </dgm:pt>
    <dgm:pt modelId="{054CE040-16A4-4646-8989-189017F81CD7}" type="parTrans" cxnId="{53EA39BF-EF10-4DB8-8C55-AC4D477FAB07}">
      <dgm:prSet/>
      <dgm:spPr/>
      <dgm:t>
        <a:bodyPr/>
        <a:lstStyle/>
        <a:p>
          <a:endParaRPr lang="ru-RU"/>
        </a:p>
      </dgm:t>
    </dgm:pt>
    <dgm:pt modelId="{25485509-B691-47CF-B7BE-5A402E025AC3}" type="sibTrans" cxnId="{53EA39BF-EF10-4DB8-8C55-AC4D477FAB07}">
      <dgm:prSet/>
      <dgm:spPr/>
      <dgm:t>
        <a:bodyPr/>
        <a:lstStyle/>
        <a:p>
          <a:endParaRPr lang="ru-RU"/>
        </a:p>
      </dgm:t>
    </dgm:pt>
    <dgm:pt modelId="{B33419C8-5782-4FBC-BB8A-EBE2FCAC1571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/>
            <a:t>Называю</a:t>
          </a:r>
        </a:p>
      </dgm:t>
    </dgm:pt>
    <dgm:pt modelId="{09FE83F0-2A69-4304-A28B-DD9EDA286E38}" type="parTrans" cxnId="{7314F8BF-C652-4E94-AC0F-70B941530443}">
      <dgm:prSet/>
      <dgm:spPr/>
      <dgm:t>
        <a:bodyPr/>
        <a:lstStyle/>
        <a:p>
          <a:endParaRPr lang="ru-RU"/>
        </a:p>
      </dgm:t>
    </dgm:pt>
    <dgm:pt modelId="{AC499210-BB5D-47FC-ACB5-014DB43BE5C5}" type="sibTrans" cxnId="{7314F8BF-C652-4E94-AC0F-70B941530443}">
      <dgm:prSet/>
      <dgm:spPr/>
      <dgm:t>
        <a:bodyPr/>
        <a:lstStyle/>
        <a:p>
          <a:endParaRPr lang="ru-RU"/>
        </a:p>
      </dgm:t>
    </dgm:pt>
    <dgm:pt modelId="{FE4D7D9B-F60F-4FFA-B139-D2D8C7D8D474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Выражаю</a:t>
          </a:r>
        </a:p>
      </dgm:t>
    </dgm:pt>
    <dgm:pt modelId="{093B1634-133F-4B44-A323-58BDFC5F2A29}" type="parTrans" cxnId="{15F7D22F-83D5-429D-9F44-BF14B5D92063}">
      <dgm:prSet/>
      <dgm:spPr/>
      <dgm:t>
        <a:bodyPr/>
        <a:lstStyle/>
        <a:p>
          <a:endParaRPr lang="ru-RU"/>
        </a:p>
      </dgm:t>
    </dgm:pt>
    <dgm:pt modelId="{71FCFFA1-DA01-4C54-BD88-65D72F111609}" type="sibTrans" cxnId="{15F7D22F-83D5-429D-9F44-BF14B5D92063}">
      <dgm:prSet/>
      <dgm:spPr/>
      <dgm:t>
        <a:bodyPr/>
        <a:lstStyle/>
        <a:p>
          <a:endParaRPr lang="ru-RU"/>
        </a:p>
      </dgm:t>
    </dgm:pt>
    <dgm:pt modelId="{DE6225AF-CD25-46E1-B4C1-BA5A258B000F}" type="pres">
      <dgm:prSet presAssocID="{F714881B-2520-4501-A3BD-F34AAD72434C}" presName="Name0" presStyleCnt="0">
        <dgm:presLayoutVars>
          <dgm:dir/>
          <dgm:resizeHandles val="exact"/>
        </dgm:presLayoutVars>
      </dgm:prSet>
      <dgm:spPr/>
    </dgm:pt>
    <dgm:pt modelId="{17432564-C95F-4856-8AA0-8B873EA90321}" type="pres">
      <dgm:prSet presAssocID="{F4920E01-DCC2-4E53-A387-DFC54486CDCC}" presName="node" presStyleLbl="node1" presStyleIdx="0" presStyleCnt="4" custScaleX="95393" custLinFactNeighborY="6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0EB6B-5C33-44A7-A29B-DB75324766A6}" type="pres">
      <dgm:prSet presAssocID="{25485509-B691-47CF-B7BE-5A402E025AC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79B8606-7607-49E4-8151-D3F458C6AD4A}" type="pres">
      <dgm:prSet presAssocID="{25485509-B691-47CF-B7BE-5A402E025AC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0E928E0-920A-410E-839D-B2DDB043B287}" type="pres">
      <dgm:prSet presAssocID="{66D2F1BA-C24F-4FFB-B190-034E3654AFD2}" presName="node" presStyleLbl="node1" presStyleIdx="1" presStyleCnt="4" custLinFactNeighborX="2302" custLinFactNeighborY="6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3A958-6CFD-4090-AD28-62C656ADECC4}" type="pres">
      <dgm:prSet presAssocID="{3CE3DF89-AF32-43BF-A90D-642440F6ED6B}" presName="sibTrans" presStyleLbl="sibTrans2D1" presStyleIdx="1" presStyleCnt="3" custLinFactNeighborX="-10607" custLinFactNeighborY="12998"/>
      <dgm:spPr/>
      <dgm:t>
        <a:bodyPr/>
        <a:lstStyle/>
        <a:p>
          <a:endParaRPr lang="ru-RU"/>
        </a:p>
      </dgm:t>
    </dgm:pt>
    <dgm:pt modelId="{7661021F-6010-4156-B88D-3529E3C2371C}" type="pres">
      <dgm:prSet presAssocID="{3CE3DF89-AF32-43BF-A90D-642440F6ED6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904B046-F4CB-4EE7-BE15-9768D35C2DF5}" type="pres">
      <dgm:prSet presAssocID="{B33419C8-5782-4FBC-BB8A-EBE2FCAC1571}" presName="node" presStyleLbl="node1" presStyleIdx="2" presStyleCnt="4" custLinFactNeighborX="-1151" custLinFactNeighborY="6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4DFCC-70F8-49FF-9495-C130FDB8ADC6}" type="pres">
      <dgm:prSet presAssocID="{AC499210-BB5D-47FC-ACB5-014DB43BE5C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648C444-E618-4DC0-B5AB-69826F0C6D73}" type="pres">
      <dgm:prSet presAssocID="{AC499210-BB5D-47FC-ACB5-014DB43BE5C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00F7550-F1D9-49EF-A4FC-0C824D346E7B}" type="pres">
      <dgm:prSet presAssocID="{FE4D7D9B-F60F-4FFA-B139-D2D8C7D8D474}" presName="node" presStyleLbl="node1" presStyleIdx="3" presStyleCnt="4" custLinFactNeighborX="-12220" custLinFactNeighborY="6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7D22F-83D5-429D-9F44-BF14B5D92063}" srcId="{F714881B-2520-4501-A3BD-F34AAD72434C}" destId="{FE4D7D9B-F60F-4FFA-B139-D2D8C7D8D474}" srcOrd="3" destOrd="0" parTransId="{093B1634-133F-4B44-A323-58BDFC5F2A29}" sibTransId="{71FCFFA1-DA01-4C54-BD88-65D72F111609}"/>
    <dgm:cxn modelId="{A3F8D7AF-E2D5-4B65-9B38-C5C0B9A79803}" type="presOf" srcId="{AC499210-BB5D-47FC-ACB5-014DB43BE5C5}" destId="{6B14DFCC-70F8-49FF-9495-C130FDB8ADC6}" srcOrd="0" destOrd="0" presId="urn:microsoft.com/office/officeart/2005/8/layout/process1"/>
    <dgm:cxn modelId="{76413690-BDA0-44FA-8576-056EBD810BB6}" type="presOf" srcId="{66D2F1BA-C24F-4FFB-B190-034E3654AFD2}" destId="{A0E928E0-920A-410E-839D-B2DDB043B287}" srcOrd="0" destOrd="0" presId="urn:microsoft.com/office/officeart/2005/8/layout/process1"/>
    <dgm:cxn modelId="{9479556F-A0FF-4BE4-8C7F-84558F23C43C}" type="presOf" srcId="{3CE3DF89-AF32-43BF-A90D-642440F6ED6B}" destId="{7661021F-6010-4156-B88D-3529E3C2371C}" srcOrd="1" destOrd="0" presId="urn:microsoft.com/office/officeart/2005/8/layout/process1"/>
    <dgm:cxn modelId="{F6FEB8A1-55A8-4169-810C-9F9191F9A972}" type="presOf" srcId="{F4920E01-DCC2-4E53-A387-DFC54486CDCC}" destId="{17432564-C95F-4856-8AA0-8B873EA90321}" srcOrd="0" destOrd="0" presId="urn:microsoft.com/office/officeart/2005/8/layout/process1"/>
    <dgm:cxn modelId="{8D1AD8DE-7D4A-4331-90CE-E1A6688DD50E}" type="presOf" srcId="{25485509-B691-47CF-B7BE-5A402E025AC3}" destId="{A1A0EB6B-5C33-44A7-A29B-DB75324766A6}" srcOrd="0" destOrd="0" presId="urn:microsoft.com/office/officeart/2005/8/layout/process1"/>
    <dgm:cxn modelId="{C9A275DF-706A-4C27-8083-603414C03D72}" srcId="{F714881B-2520-4501-A3BD-F34AAD72434C}" destId="{66D2F1BA-C24F-4FFB-B190-034E3654AFD2}" srcOrd="1" destOrd="0" parTransId="{2BBF369A-8A5B-4646-837E-4EB051F6B7E2}" sibTransId="{3CE3DF89-AF32-43BF-A90D-642440F6ED6B}"/>
    <dgm:cxn modelId="{7479F8C3-83C9-42B1-A14D-14780D4ED080}" type="presOf" srcId="{F714881B-2520-4501-A3BD-F34AAD72434C}" destId="{DE6225AF-CD25-46E1-B4C1-BA5A258B000F}" srcOrd="0" destOrd="0" presId="urn:microsoft.com/office/officeart/2005/8/layout/process1"/>
    <dgm:cxn modelId="{E37D887C-1B83-40FC-BA82-FCC7C7321178}" type="presOf" srcId="{3CE3DF89-AF32-43BF-A90D-642440F6ED6B}" destId="{5953A958-6CFD-4090-AD28-62C656ADECC4}" srcOrd="0" destOrd="0" presId="urn:microsoft.com/office/officeart/2005/8/layout/process1"/>
    <dgm:cxn modelId="{53EA39BF-EF10-4DB8-8C55-AC4D477FAB07}" srcId="{F714881B-2520-4501-A3BD-F34AAD72434C}" destId="{F4920E01-DCC2-4E53-A387-DFC54486CDCC}" srcOrd="0" destOrd="0" parTransId="{054CE040-16A4-4646-8989-189017F81CD7}" sibTransId="{25485509-B691-47CF-B7BE-5A402E025AC3}"/>
    <dgm:cxn modelId="{DDE51804-9622-4F46-8002-B7AF95770630}" type="presOf" srcId="{FE4D7D9B-F60F-4FFA-B139-D2D8C7D8D474}" destId="{D00F7550-F1D9-49EF-A4FC-0C824D346E7B}" srcOrd="0" destOrd="0" presId="urn:microsoft.com/office/officeart/2005/8/layout/process1"/>
    <dgm:cxn modelId="{5970219E-068A-4568-B4B7-918780E35A07}" type="presOf" srcId="{AC499210-BB5D-47FC-ACB5-014DB43BE5C5}" destId="{F648C444-E618-4DC0-B5AB-69826F0C6D73}" srcOrd="1" destOrd="0" presId="urn:microsoft.com/office/officeart/2005/8/layout/process1"/>
    <dgm:cxn modelId="{7314F8BF-C652-4E94-AC0F-70B941530443}" srcId="{F714881B-2520-4501-A3BD-F34AAD72434C}" destId="{B33419C8-5782-4FBC-BB8A-EBE2FCAC1571}" srcOrd="2" destOrd="0" parTransId="{09FE83F0-2A69-4304-A28B-DD9EDA286E38}" sibTransId="{AC499210-BB5D-47FC-ACB5-014DB43BE5C5}"/>
    <dgm:cxn modelId="{D9A09D42-D832-4956-AFF4-10C2E58433BD}" type="presOf" srcId="{B33419C8-5782-4FBC-BB8A-EBE2FCAC1571}" destId="{E904B046-F4CB-4EE7-BE15-9768D35C2DF5}" srcOrd="0" destOrd="0" presId="urn:microsoft.com/office/officeart/2005/8/layout/process1"/>
    <dgm:cxn modelId="{29ED881F-10C0-4431-96EE-451213A93EB8}" type="presOf" srcId="{25485509-B691-47CF-B7BE-5A402E025AC3}" destId="{479B8606-7607-49E4-8151-D3F458C6AD4A}" srcOrd="1" destOrd="0" presId="urn:microsoft.com/office/officeart/2005/8/layout/process1"/>
    <dgm:cxn modelId="{F94F2AC3-C8F1-420F-8FEE-A87EB7B06416}" type="presParOf" srcId="{DE6225AF-CD25-46E1-B4C1-BA5A258B000F}" destId="{17432564-C95F-4856-8AA0-8B873EA90321}" srcOrd="0" destOrd="0" presId="urn:microsoft.com/office/officeart/2005/8/layout/process1"/>
    <dgm:cxn modelId="{CFE9EFBC-B3B3-4070-9BAB-6FEA566FF7C6}" type="presParOf" srcId="{DE6225AF-CD25-46E1-B4C1-BA5A258B000F}" destId="{A1A0EB6B-5C33-44A7-A29B-DB75324766A6}" srcOrd="1" destOrd="0" presId="urn:microsoft.com/office/officeart/2005/8/layout/process1"/>
    <dgm:cxn modelId="{5BE66A23-1A61-4D39-A38E-25AF83FAB7A2}" type="presParOf" srcId="{A1A0EB6B-5C33-44A7-A29B-DB75324766A6}" destId="{479B8606-7607-49E4-8151-D3F458C6AD4A}" srcOrd="0" destOrd="0" presId="urn:microsoft.com/office/officeart/2005/8/layout/process1"/>
    <dgm:cxn modelId="{606C89E1-7F23-46D2-9FE1-2ADC49A7A7B7}" type="presParOf" srcId="{DE6225AF-CD25-46E1-B4C1-BA5A258B000F}" destId="{A0E928E0-920A-410E-839D-B2DDB043B287}" srcOrd="2" destOrd="0" presId="urn:microsoft.com/office/officeart/2005/8/layout/process1"/>
    <dgm:cxn modelId="{6CBE61DE-4D6E-45C2-8EC8-AC91B25B4FF9}" type="presParOf" srcId="{DE6225AF-CD25-46E1-B4C1-BA5A258B000F}" destId="{5953A958-6CFD-4090-AD28-62C656ADECC4}" srcOrd="3" destOrd="0" presId="urn:microsoft.com/office/officeart/2005/8/layout/process1"/>
    <dgm:cxn modelId="{6ECAB18E-12A7-4CAA-9485-750EFA4DCA08}" type="presParOf" srcId="{5953A958-6CFD-4090-AD28-62C656ADECC4}" destId="{7661021F-6010-4156-B88D-3529E3C2371C}" srcOrd="0" destOrd="0" presId="urn:microsoft.com/office/officeart/2005/8/layout/process1"/>
    <dgm:cxn modelId="{90677875-75DE-4271-9B7C-F95AF89FF7C3}" type="presParOf" srcId="{DE6225AF-CD25-46E1-B4C1-BA5A258B000F}" destId="{E904B046-F4CB-4EE7-BE15-9768D35C2DF5}" srcOrd="4" destOrd="0" presId="urn:microsoft.com/office/officeart/2005/8/layout/process1"/>
    <dgm:cxn modelId="{AE976C11-A520-4DAF-951F-9EA709163C72}" type="presParOf" srcId="{DE6225AF-CD25-46E1-B4C1-BA5A258B000F}" destId="{6B14DFCC-70F8-49FF-9495-C130FDB8ADC6}" srcOrd="5" destOrd="0" presId="urn:microsoft.com/office/officeart/2005/8/layout/process1"/>
    <dgm:cxn modelId="{3C650AB1-8A56-4B06-8305-6AFC8E05A214}" type="presParOf" srcId="{6B14DFCC-70F8-49FF-9495-C130FDB8ADC6}" destId="{F648C444-E618-4DC0-B5AB-69826F0C6D73}" srcOrd="0" destOrd="0" presId="urn:microsoft.com/office/officeart/2005/8/layout/process1"/>
    <dgm:cxn modelId="{468EDD2C-1411-44E2-9191-15C9E8FF121A}" type="presParOf" srcId="{DE6225AF-CD25-46E1-B4C1-BA5A258B000F}" destId="{D00F7550-F1D9-49EF-A4FC-0C824D346E7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32564-C95F-4856-8AA0-8B873EA90321}">
      <dsp:nvSpPr>
        <dsp:cNvPr id="0" name=""/>
        <dsp:cNvSpPr/>
      </dsp:nvSpPr>
      <dsp:spPr>
        <a:xfrm>
          <a:off x="4826" y="1858844"/>
          <a:ext cx="1934514" cy="12167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Чувствую</a:t>
          </a:r>
        </a:p>
      </dsp:txBody>
      <dsp:txXfrm>
        <a:off x="40464" y="1894482"/>
        <a:ext cx="1863238" cy="1145488"/>
      </dsp:txXfrm>
    </dsp:sp>
    <dsp:sp modelId="{A1A0EB6B-5C33-44A7-A29B-DB75324766A6}">
      <dsp:nvSpPr>
        <dsp:cNvPr id="0" name=""/>
        <dsp:cNvSpPr/>
      </dsp:nvSpPr>
      <dsp:spPr>
        <a:xfrm rot="82063">
          <a:off x="2146740" y="2249060"/>
          <a:ext cx="439945" cy="5029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146759" y="2348071"/>
        <a:ext cx="307962" cy="301757"/>
      </dsp:txXfrm>
    </dsp:sp>
    <dsp:sp modelId="{A0E928E0-920A-410E-839D-B2DDB043B287}">
      <dsp:nvSpPr>
        <dsp:cNvPr id="0" name=""/>
        <dsp:cNvSpPr/>
      </dsp:nvSpPr>
      <dsp:spPr>
        <a:xfrm>
          <a:off x="2769190" y="1925961"/>
          <a:ext cx="2027941" cy="12167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Вижу</a:t>
          </a:r>
        </a:p>
      </dsp:txBody>
      <dsp:txXfrm>
        <a:off x="2804828" y="1961599"/>
        <a:ext cx="1956665" cy="1145488"/>
      </dsp:txXfrm>
    </dsp:sp>
    <dsp:sp modelId="{5953A958-6CFD-4090-AD28-62C656ADECC4}">
      <dsp:nvSpPr>
        <dsp:cNvPr id="0" name=""/>
        <dsp:cNvSpPr/>
      </dsp:nvSpPr>
      <dsp:spPr>
        <a:xfrm rot="21517937">
          <a:off x="4948824" y="2314411"/>
          <a:ext cx="415196" cy="5029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948842" y="2416484"/>
        <a:ext cx="290637" cy="301757"/>
      </dsp:txXfrm>
    </dsp:sp>
    <dsp:sp modelId="{E904B046-F4CB-4EE7-BE15-9768D35C2DF5}">
      <dsp:nvSpPr>
        <dsp:cNvPr id="0" name=""/>
        <dsp:cNvSpPr/>
      </dsp:nvSpPr>
      <dsp:spPr>
        <a:xfrm>
          <a:off x="5580299" y="1858844"/>
          <a:ext cx="2027941" cy="12167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Называю</a:t>
          </a:r>
        </a:p>
      </dsp:txBody>
      <dsp:txXfrm>
        <a:off x="5615937" y="1894482"/>
        <a:ext cx="1956665" cy="1145488"/>
      </dsp:txXfrm>
    </dsp:sp>
    <dsp:sp modelId="{6B14DFCC-70F8-49FF-9495-C130FDB8ADC6}">
      <dsp:nvSpPr>
        <dsp:cNvPr id="0" name=""/>
        <dsp:cNvSpPr/>
      </dsp:nvSpPr>
      <dsp:spPr>
        <a:xfrm rot="16081">
          <a:off x="7788585" y="2222243"/>
          <a:ext cx="382339" cy="5029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7788586" y="2322561"/>
        <a:ext cx="267637" cy="301757"/>
      </dsp:txXfrm>
    </dsp:sp>
    <dsp:sp modelId="{D00F7550-F1D9-49EF-A4FC-0C824D346E7B}">
      <dsp:nvSpPr>
        <dsp:cNvPr id="0" name=""/>
        <dsp:cNvSpPr/>
      </dsp:nvSpPr>
      <dsp:spPr>
        <a:xfrm>
          <a:off x="8329628" y="1871705"/>
          <a:ext cx="2027941" cy="12167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bg1"/>
              </a:solidFill>
            </a:rPr>
            <a:t>Выражаю</a:t>
          </a:r>
        </a:p>
      </dsp:txBody>
      <dsp:txXfrm>
        <a:off x="8365266" y="1907343"/>
        <a:ext cx="1956665" cy="114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44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902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88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278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86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03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06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6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87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6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9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5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26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74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FC9F-AABC-42CD-88C9-7709F2812F49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F1154D-B4F4-4BA3-ABAD-3798D1E50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CD25866-F15D-40A4-AEC5-47C044637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DCB8E995-36E8-40B6-82D4-F52DE2987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DF54AEB5-68B5-46AE-B8F0-EEBE5DFED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E3F708CB-F094-4EE7-8AD5-A462F1DF8B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ECFCFB22-E8B5-4FAC-A354-E7E0CE6F2B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ED1DB3B4-A6DC-476F-986E-DF361EE842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4EE13DFA-3489-4DE6-9154-34D9CB400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5CD12D51-F9A8-4CC9-B9C9-206EAFD8C1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266B326C-1178-40F9-A265-6067D363B4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12F3B319-F00B-4755-BC54-95511E21D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3079D7BD-8A3F-47F6-8407-D9DA96FF35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1F97C31C-8585-43FB-924B-8ADD651233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A33E1C89-7E74-49BF-A5D1-9A352ED03E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C4A17ED-96AA-44A6-A050-E1A7A1CDD9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xmlns="" id="{FBB2A87E-3E24-4A6F-9FD8-0F1436D4D3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xmlns="" id="{257F945B-2AA3-4328-BFF5-20DE64011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xmlns="" id="{E1A7230F-6A6F-403C-9D83-7176E28525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xmlns="" id="{E33E315A-9CB0-460E-A8B7-0A064BBFA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xmlns="" id="{22CAAD33-CFAD-4E61-82AE-0C6F83853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1A20E13C-2540-4000-A13B-8F781100E3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xmlns="" id="{51EF0A01-E03D-448B-B12E-D5BFC6D0D2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xmlns="" id="{58286A03-168E-477B-8876-2C53E4950D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3DFFC705-1899-4E4C-AE76-F85BAF2F66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xmlns="" id="{01C9598D-BDF6-4A24-83B6-4DCA4D134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950C8213-67CD-4DEF-AA44-8BB3101392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xmlns="" id="{2016FE1D-E3EB-4CF6-809B-159872CC7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E6C63DC-BAE4-42B6-8FDF-F6467C2D2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xmlns="" id="{5BD23F8E-2E78-4C84-8EFB-FE6C8ACB7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F81819F9-8CAC-4A6C-8F06-0482027F9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66774-34FD-A796-29AB-60B7EAB3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289198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«</a:t>
            </a:r>
            <a:r>
              <a:rPr lang="ru-RU" sz="5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Артикуляция чувств</a:t>
            </a:r>
            <a:r>
              <a:rPr lang="en-US" sz="5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» </a:t>
            </a:r>
            <a:endParaRPr lang="en-US" sz="5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C4BBD1-22F6-4B74-8F8B-2FD68D096DA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73062" y="5572273"/>
            <a:ext cx="8131550" cy="11262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МБДОУ-детский сад №46</a:t>
            </a:r>
          </a:p>
          <a:p>
            <a:pPr marL="0" indent="0" algn="r"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учитель-логопед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Мочалова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Ксения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Александровна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indent="0" algn="r"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педагог-психолог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Галицкая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Ольга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Викторовна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A98CC08-AEC2-4E8F-8F52-0F5C6372D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D1545E6-EB3C-4478-A661-A2CA963F1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B2E5B960-0C5D-4F77-8E9F-9F3D883D8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258E44FC-92AD-43A0-BB05-DB268C82D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xmlns="" id="{C63D3083-A56C-4199-8DE0-63C8BE9EDF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xmlns="" id="{C7CD3581-635D-438F-A64F-68404E7A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xmlns="" id="{AD6904C0-211C-41A2-BDB8-3B07C90BB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B0837DA6-CAF9-4E78-A39E-6358EDE2B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0A99DD7D-3AB3-471E-842F-8AFEA09D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9C70B0D4-92FE-478F-86BD-93BA2C4DF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C9156BE6-11D4-4696-9E3F-C325BFAC81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4E667226-1D20-4A9D-BBE3-AC17EA436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2F87E3B6-5202-4434-9B26-42B46774F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AEA5E85F-F1F4-40E4-A62C-95324F674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0A75861-F6C5-44A9-B161-B03701CBD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xmlns="" id="{72EE642D-4F69-47C0-99BA-CE43503573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xmlns="" id="{26178CE4-DA2D-46EA-AB8D-341C5AC563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xmlns="" id="{698E9F53-8381-4FA5-A510-846925D242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xmlns="" id="{B13CE284-F21E-411B-BB8E-9C03B853CE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xmlns="" id="{23DF4578-4703-437C-A797-2A2D0CEE5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xmlns="" id="{F878F330-AF64-4F8F-88FD-A4A408D6D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xmlns="" id="{AC9B00BF-4FB7-42FA-BBBD-7DB54ED3F0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xmlns="" id="{BD3D64CA-2AAD-4609-8DAA-3EAD4609A6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xmlns="" id="{C669E05A-8550-4E91-B29E-E1912228E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xmlns="" id="{F8C1FD53-1E8F-46CA-BC2D-FCEC4DAE0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xmlns="" id="{CC97A31F-CFDE-4EA3-98F1-13FDD16702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xmlns="" id="{9E1540E7-E6C3-4907-B70A-B17568365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xmlns="" id="{1310EFE2-B91D-47E7-B117-C2A802800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40292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6B103-8FF6-EFC6-E910-96C49270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26" y="299645"/>
            <a:ext cx="10461522" cy="200745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 </a:t>
            </a:r>
            <a:r>
              <a:rPr lang="ru-RU" sz="31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разработки: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логопедического и психологического сопровождения детей с ТНР для развития эмоциональной сферы старшего дошкольника: осознание и вербальное выражение базовых эмоций.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ru-RU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разработки: 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из 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12занятий 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2 на 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базовую эмоцию) по 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схеме:</a:t>
            </a:r>
            <a:r>
              <a:rPr lang="ru-R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11F2051-81FA-6897-4A98-F42B49F1E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52959779"/>
              </p:ext>
            </p:extLst>
          </p:nvPr>
        </p:nvGraphicFramePr>
        <p:xfrm>
          <a:off x="1342783" y="1948376"/>
          <a:ext cx="10461522" cy="369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658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5DD377-D230-FA9B-6CB9-97BF542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97" y="167149"/>
            <a:ext cx="10028903" cy="2045109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разминка (психолог): 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телесные упражнения на распознавание телесных проявлений эмоций.</a:t>
            </a:r>
            <a:b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 (логопед):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упражнения с эмоциональной окраской.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 descr="Изображение выглядит как человек, Человеческое лицо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8005D15-4185-9D05-CD77-FA18C483F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555" y="2283540"/>
            <a:ext cx="4050890" cy="440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AE6B02-DEE4-1455-B0EF-684670792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30" y="2051253"/>
            <a:ext cx="3129741" cy="440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BAD14B-7D80-19D2-C26A-3F3B9892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736" y="1890248"/>
            <a:ext cx="3356170" cy="440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74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4EE899-6994-C8E2-D6A9-0F4CC604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002" y="181658"/>
            <a:ext cx="9933372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«Зеркало чувств»: </a:t>
            </a:r>
            <a:r>
              <a:rPr lang="ru-RU" sz="3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отражают мимику партнёра и подбирают слово-эмоцию.</a:t>
            </a:r>
            <a:r>
              <a:rPr lang="ru-RU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 descr="Изображение выглядит как Человеческое лицо, одежда, текст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F1571AF-6D39-9E52-9631-6695A74DE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795" y="1292941"/>
            <a:ext cx="3232654" cy="487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Человеческое лицо, одежда, ребенок, начинающий ходить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F71E0F7-E6A7-3903-51F5-3AF5607C6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439" y="1796368"/>
            <a:ext cx="3360472" cy="487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текст, Человеческое лицо, мальчик, улыб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8DEAEE3-11F0-D3B7-0A15-BEB1C62A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7902" y="1269589"/>
            <a:ext cx="3360472" cy="492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277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65D72-8401-9E62-DAF1-F69001B0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4" y="112833"/>
            <a:ext cx="10264877" cy="24238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с пособием «Термометр настроения»: </a:t>
            </a:r>
            <a: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вертикальная шкала с кармашками для карточек-эмоций; ребёнок физически «опускает» или «поднимает» своё состояние, проговаривая: «Мне стало грустно, потому что…».</a:t>
            </a:r>
            <a:endParaRPr lang="ru-RU" sz="31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071D26A8-0BAB-E81A-55C5-4B714487C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395" y="2260088"/>
            <a:ext cx="5347981" cy="412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46547D-DA8B-931A-5023-B4B399348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1247" y="1704771"/>
            <a:ext cx="3933845" cy="495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467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8D8BB-C519-4EC2-94AF-7FAFB93E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54" y="317514"/>
            <a:ext cx="10117393" cy="18947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Сказкотерапия:</a:t>
            </a:r>
            <a: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создание мини-сказок с эмоциональным сюжетом («Как Зайчик научился говорить о страхе») с последующей инсценировкой и проговариванием реплик.</a:t>
            </a:r>
            <a:endParaRPr lang="ru-RU" sz="3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539F608-9730-DBF8-7A77-D70081B50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047" y="2044496"/>
            <a:ext cx="3495905" cy="458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D47D15-EE09-121A-E641-0E9D25A31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4079" y="2044496"/>
            <a:ext cx="3702460" cy="458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8BAA41-FB53-6586-E852-C9A0EDA50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18" y="2044496"/>
            <a:ext cx="3337302" cy="458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759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45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«Артикуляция чувств» </vt:lpstr>
      <vt:lpstr>Цель разработки: взаимодействие логопедического и психологического сопровождения детей с ТНР для развития эмоциональной сферы старшего дошкольника: осознание и вербальное выражение базовых эмоций.  Описание разработки: цикл из 12занятий (по 2 на каждую базовую эмоцию) по схеме:  </vt:lpstr>
      <vt:lpstr>  Эмоциональная разминка (психолог): телесные упражнения на распознавание телесных проявлений эмоций.  Артикуляционная гимнастика (логопед): упражнения с эмоциональной окраской.   </vt:lpstr>
      <vt:lpstr> Игра «Зеркало чувств»: дети отражают мимику партнёра и подбирают слово-эмоцию. </vt:lpstr>
      <vt:lpstr> Работа с пособием «Термометр настроения»: вертикальная шкала с кармашками для карточек-эмоций; ребёнок физически «опускает» или «поднимает» своё состояние, проговаривая: «Мне стало грустно, потому что…».</vt:lpstr>
      <vt:lpstr> Сказкотерапия: создание мини-сказок с эмоциональным сюжетом («Как Зайчик научился говорить о страхе») с последующей инсценировкой и проговариванием реплик.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«Эмоциональный алфавит: от чувства к слову» </dc:title>
  <dc:creator>Пользователь</dc:creator>
  <cp:lastModifiedBy>Ольга</cp:lastModifiedBy>
  <cp:revision>9</cp:revision>
  <dcterms:created xsi:type="dcterms:W3CDTF">2026-02-10T04:16:46Z</dcterms:created>
  <dcterms:modified xsi:type="dcterms:W3CDTF">2026-02-11T07:34:11Z</dcterms:modified>
</cp:coreProperties>
</file>