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6" r:id="rId4"/>
    <p:sldId id="273" r:id="rId5"/>
    <p:sldId id="275" r:id="rId6"/>
    <p:sldId id="277" r:id="rId7"/>
    <p:sldId id="278" r:id="rId8"/>
    <p:sldId id="281" r:id="rId9"/>
    <p:sldId id="268" r:id="rId10"/>
    <p:sldId id="276" r:id="rId11"/>
    <p:sldId id="274" r:id="rId12"/>
    <p:sldId id="280" r:id="rId13"/>
    <p:sldId id="282" r:id="rId14"/>
    <p:sldId id="283" r:id="rId15"/>
    <p:sldId id="28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B9ADA1"/>
    <a:srgbClr val="FBFCEC"/>
    <a:srgbClr val="FFE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A4A-9C42-43BC-A7FC-E81FBF928D4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9090-5F94-4DE8-8FD3-A451FA16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4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A4A-9C42-43BC-A7FC-E81FBF928D4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9090-5F94-4DE8-8FD3-A451FA16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8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A4A-9C42-43BC-A7FC-E81FBF928D4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9090-5F94-4DE8-8FD3-A451FA16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9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A4A-9C42-43BC-A7FC-E81FBF928D4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9090-5F94-4DE8-8FD3-A451FA16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7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A4A-9C42-43BC-A7FC-E81FBF928D4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9090-5F94-4DE8-8FD3-A451FA16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7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A4A-9C42-43BC-A7FC-E81FBF928D4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9090-5F94-4DE8-8FD3-A451FA16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8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A4A-9C42-43BC-A7FC-E81FBF928D4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9090-5F94-4DE8-8FD3-A451FA16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77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A4A-9C42-43BC-A7FC-E81FBF928D4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9090-5F94-4DE8-8FD3-A451FA16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3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A4A-9C42-43BC-A7FC-E81FBF928D4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9090-5F94-4DE8-8FD3-A451FA16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3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A4A-9C42-43BC-A7FC-E81FBF928D4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9090-5F94-4DE8-8FD3-A451FA16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8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A4A-9C42-43BC-A7FC-E81FBF928D4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9090-5F94-4DE8-8FD3-A451FA16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1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E9A4A-9C42-43BC-A7FC-E81FBF928D4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C9090-5F94-4DE8-8FD3-A451FA16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3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71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Рамка | Детские рисунки, Рамки, Детские творческие прое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28" y="-25247"/>
            <a:ext cx="9216000" cy="69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54764" y="674255"/>
            <a:ext cx="3888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4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Муниципальное бюджетное дошкольное образовательное  учреждение – детский сад № 46</a:t>
            </a:r>
            <a:endParaRPr lang="ru-RU" sz="1400" b="1" dirty="0" smtClean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96509" y="1699491"/>
            <a:ext cx="37037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endParaRPr lang="ru-RU" b="1" dirty="0" smtClean="0"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endParaRPr lang="ru-RU" b="1" dirty="0"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24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«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Правила дорожного движения»</a:t>
            </a:r>
          </a:p>
          <a:p>
            <a:pPr algn="ctr" fontAlgn="base">
              <a:spcAft>
                <a:spcPts val="0"/>
              </a:spcAft>
            </a:pPr>
            <a:r>
              <a:rPr lang="ru-RU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Проект </a:t>
            </a:r>
            <a:r>
              <a:rPr lang="ru-RU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 подготовительной </a:t>
            </a:r>
            <a:r>
              <a:rPr lang="ru-RU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              к </a:t>
            </a:r>
            <a:r>
              <a:rPr lang="ru-RU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школе группе</a:t>
            </a:r>
          </a:p>
          <a:p>
            <a:pPr fontAlgn="base">
              <a:spcAft>
                <a:spcPts val="0"/>
              </a:spcAft>
            </a:pPr>
            <a:r>
              <a:rPr lang="ru-RU" b="1" dirty="0">
                <a:latin typeface="Bahnschrift" panose="020B0502040204020203" pitchFamily="34" charset="0"/>
                <a:ea typeface="Times New Roman" panose="02020603050405020304" pitchFamily="18" charset="0"/>
              </a:rPr>
              <a:t>Команда:   </a:t>
            </a:r>
            <a:r>
              <a:rPr lang="ru-RU" b="1" dirty="0" smtClean="0">
                <a:latin typeface="Bahnschrift" panose="020B0502040204020203" pitchFamily="34" charset="0"/>
                <a:ea typeface="Times New Roman" panose="02020603050405020304" pitchFamily="18" charset="0"/>
              </a:rPr>
              <a:t>«Домовята»                                </a:t>
            </a:r>
            <a:endParaRPr lang="ru-RU" b="1" dirty="0"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b="1" dirty="0" smtClean="0">
                <a:latin typeface="Bahnschrift" panose="020B0502040204020203" pitchFamily="34" charset="0"/>
                <a:ea typeface="Times New Roman" panose="02020603050405020304" pitchFamily="18" charset="0"/>
              </a:rPr>
              <a:t>Дети в возрасте  </a:t>
            </a:r>
            <a:r>
              <a:rPr lang="ru-RU" b="1" dirty="0">
                <a:latin typeface="Bahnschrift" panose="020B0502040204020203" pitchFamily="34" charset="0"/>
                <a:ea typeface="Times New Roman" panose="02020603050405020304" pitchFamily="18" charset="0"/>
              </a:rPr>
              <a:t>6-7-лет</a:t>
            </a:r>
          </a:p>
          <a:p>
            <a:pPr fontAlgn="base">
              <a:spcAft>
                <a:spcPts val="0"/>
              </a:spcAft>
            </a:pPr>
            <a:r>
              <a:rPr lang="ru-RU" b="1" dirty="0" smtClean="0">
                <a:latin typeface="Bahnschrift" panose="020B0502040204020203" pitchFamily="34" charset="0"/>
                <a:ea typeface="Times New Roman" panose="02020603050405020304" pitchFamily="18" charset="0"/>
              </a:rPr>
              <a:t>Руководитель команды: педагог Ильина Ольга </a:t>
            </a:r>
            <a:r>
              <a:rPr lang="ru-RU" b="1" dirty="0">
                <a:latin typeface="Bahnschrift" panose="020B0502040204020203" pitchFamily="34" charset="0"/>
                <a:ea typeface="Times New Roman" panose="02020603050405020304" pitchFamily="18" charset="0"/>
              </a:rPr>
              <a:t>Михайловна</a:t>
            </a:r>
          </a:p>
        </p:txBody>
      </p:sp>
    </p:spTree>
    <p:extLst>
      <p:ext uri="{BB962C8B-B14F-4D97-AF65-F5344CB8AC3E}">
        <p14:creationId xmlns:p14="http://schemas.microsoft.com/office/powerpoint/2010/main" val="997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0000">
              <a:schemeClr val="accent5">
                <a:lumMod val="0"/>
                <a:lumOff val="100000"/>
              </a:schemeClr>
            </a:gs>
            <a:gs pos="92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амка пдд для дете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7892" y="204393"/>
            <a:ext cx="8604000" cy="644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0737" y="729673"/>
            <a:ext cx="4858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Художественно – эстетическое развитие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37" y="1625379"/>
            <a:ext cx="2736000" cy="205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034565" y="1004972"/>
            <a:ext cx="6084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Выставки рисунков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нимание – дорога!», 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Веселый светофор»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6331736" y="1488910"/>
            <a:ext cx="2880000" cy="1940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 rot="10800000" flipH="1" flipV="1">
            <a:off x="2724727" y="3697472"/>
            <a:ext cx="611447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Рисование: «Разные автомобили», «Грузовой автомобиль подъехал к магазину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Наша улица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05" y="4378794"/>
            <a:ext cx="2417143" cy="169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37" y="4280381"/>
            <a:ext cx="2507741" cy="172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58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0000">
              <a:schemeClr val="accent5">
                <a:lumMod val="0"/>
                <a:lumOff val="100000"/>
              </a:schemeClr>
            </a:gs>
            <a:gs pos="92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амка пдд для дете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09" y="167448"/>
            <a:ext cx="8604000" cy="644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76" y="735178"/>
            <a:ext cx="2092037" cy="14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163127" y="732581"/>
            <a:ext cx="401947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Аппликация: "Грузовые 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автомобили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</a:t>
            </a:r>
          </a:p>
          <a:p>
            <a:pPr fontAlgn="base">
              <a:spcAft>
                <a:spcPts val="0"/>
              </a:spcAft>
            </a:pP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Трактор в поле»</a:t>
            </a:r>
            <a:endParaRPr lang="ru-RU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4950690" y="1463489"/>
            <a:ext cx="21428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Лепка:  «Автобус»,</a:t>
            </a:r>
          </a:p>
          <a:p>
            <a:pPr fontAlgn="base">
              <a:spcAft>
                <a:spcPts val="0"/>
              </a:spcAft>
            </a:pP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«Трамвай» </a:t>
            </a:r>
          </a:p>
          <a:p>
            <a:pPr fontAlgn="base"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пластилинография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06" y="1305116"/>
            <a:ext cx="1971000" cy="262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7093522" y="4277650"/>
            <a:ext cx="274320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Конструирование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fontAlgn="base">
              <a:spcAft>
                <a:spcPts val="0"/>
              </a:spcAft>
            </a:pP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Разные автомобили» </a:t>
            </a:r>
            <a:endParaRPr lang="ru-RU" sz="17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строительный набор)</a:t>
            </a:r>
          </a:p>
          <a:p>
            <a:pPr lvl="0" fontAlgn="base">
              <a:spcAft>
                <a:spcPts val="0"/>
              </a:spcAft>
            </a:pP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«Автобус» (бросовый материал)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12" y="2366041"/>
            <a:ext cx="2352000" cy="176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12" y="4277650"/>
            <a:ext cx="2352000" cy="176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391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0000">
              <a:schemeClr val="accent5">
                <a:lumMod val="0"/>
                <a:lumOff val="100000"/>
              </a:schemeClr>
            </a:gs>
            <a:gs pos="92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амка пдд для дете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4000" y="204393"/>
            <a:ext cx="8604000" cy="644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00436" y="812800"/>
            <a:ext cx="3343564" cy="2068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7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Физическое </a:t>
            </a:r>
            <a:r>
              <a:rPr lang="ru-RU" sz="17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развитие: </a:t>
            </a: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7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одвижные </a:t>
            </a: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игры: </a:t>
            </a:r>
            <a:r>
              <a:rPr lang="ru-RU" sz="17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своим знакам</a:t>
            </a:r>
            <a:r>
              <a:rPr lang="ru-RU" sz="17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«</a:t>
            </a: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Зебра</a:t>
            </a:r>
            <a:r>
              <a:rPr lang="ru-RU" sz="17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7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Глазомер</a:t>
            </a:r>
            <a:r>
              <a:rPr lang="ru-RU" sz="17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7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Добеги до знака</a:t>
            </a:r>
            <a:r>
              <a:rPr lang="ru-RU" sz="17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7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Ловкий пешеход</a:t>
            </a:r>
            <a:r>
              <a:rPr lang="ru-RU" sz="17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7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Светофор</a:t>
            </a:r>
            <a:r>
              <a:rPr lang="ru-RU" sz="17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7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Цветные автомобили</a:t>
            </a:r>
            <a:r>
              <a:rPr lang="ru-RU" sz="17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7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Стоп – Идите</a:t>
            </a:r>
            <a:r>
              <a:rPr lang="ru-RU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07" y="3444459"/>
            <a:ext cx="2653651" cy="24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96" y="1104730"/>
            <a:ext cx="2588748" cy="1977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93" y="2881187"/>
            <a:ext cx="2044035" cy="226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6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0000">
              <a:schemeClr val="accent5">
                <a:lumMod val="0"/>
                <a:lumOff val="100000"/>
              </a:schemeClr>
            </a:gs>
            <a:gs pos="92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амка пдд для дете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4000" y="204393"/>
            <a:ext cx="8604000" cy="644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21891" y="674255"/>
            <a:ext cx="637309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с родителями: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Анкетирование родителей по обучению детей правилам дорожного 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движения.</a:t>
            </a:r>
            <a:endParaRPr lang="ru-RU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Консультации, папка – передвижка, 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зготовление  буклета: «Зачем 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нужны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световозвращающие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элементы?»</a:t>
            </a:r>
            <a:endParaRPr lang="ru-RU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93" y="2151583"/>
            <a:ext cx="2736000" cy="205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98" y="4312230"/>
            <a:ext cx="3479691" cy="169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71" y="2367583"/>
            <a:ext cx="2365713" cy="165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75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0000">
              <a:schemeClr val="accent5">
                <a:lumMod val="0"/>
                <a:lumOff val="100000"/>
              </a:schemeClr>
            </a:gs>
            <a:gs pos="92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амка пдд для дете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7818" y="139739"/>
            <a:ext cx="8604000" cy="644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9600" y="969818"/>
            <a:ext cx="5994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fontAlgn="base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родительском собрании была показана сказка </a:t>
            </a:r>
          </a:p>
          <a:p>
            <a:pPr marL="36195" fontAlgn="base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С. Михалкова «Бездельник светофор», подведены итоги проекта.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9601" y="701964"/>
            <a:ext cx="4257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Итоговое мероприятие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01" y="1893148"/>
            <a:ext cx="2640000" cy="19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2" r="12748"/>
          <a:stretch/>
        </p:blipFill>
        <p:spPr>
          <a:xfrm>
            <a:off x="3776625" y="3987811"/>
            <a:ext cx="3328604" cy="19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2" r="12654"/>
          <a:stretch/>
        </p:blipFill>
        <p:spPr>
          <a:xfrm>
            <a:off x="6049818" y="2002315"/>
            <a:ext cx="2828043" cy="18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67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0000">
              <a:schemeClr val="accent5">
                <a:lumMod val="0"/>
                <a:lumOff val="100000"/>
              </a:schemeClr>
            </a:gs>
            <a:gs pos="92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амка пдд для дете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4000" y="204393"/>
            <a:ext cx="8604000" cy="644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4873" y="757381"/>
            <a:ext cx="6793818" cy="362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результаты: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Arial Narrow" panose="020B0606020202030204" pitchFamily="34" charset="0"/>
                <a:ea typeface="Times New Roman" panose="02020603050405020304" pitchFamily="18" charset="0"/>
              </a:rPr>
              <a:t>у большинства детей сформировалось правильное понимание значимости правил дорожного движения для их жизни и здоровья. Ребенок знает правила безопасного дорожного движения в роли пешехода и пассажира транспортного средства. Соблюдает элементарные общепринятые нормы, имеет первичные ценностные представления о том, «что такое хорошо, и что такое плохо», стремиться поступать хорошо.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приняли активное участие в организации проекта</a:t>
            </a:r>
            <a:endParaRPr lang="ru-RU" sz="17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накопился дидактический материал и практический опыт в работе с детьми.</a:t>
            </a:r>
            <a:endParaRPr lang="ru-RU" sz="17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/>
            <a:r>
              <a:rPr lang="ru-RU" sz="17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дальнейшем планируется продолжить работу в этом направлении: разрабатывать сценарии для проведения занятий, развлечений</a:t>
            </a:r>
            <a:r>
              <a:rPr lang="ru-RU" sz="17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228600"/>
            <a:r>
              <a:rPr lang="ru-RU" sz="17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праздников</a:t>
            </a:r>
            <a:r>
              <a:rPr lang="ru-RU" sz="17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досугов, памяток по ПДД. </a:t>
            </a:r>
            <a:endParaRPr lang="ru-RU" sz="17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5491" y="4064000"/>
            <a:ext cx="583840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7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Вывод: </a:t>
            </a:r>
            <a:endParaRPr lang="ru-RU" sz="17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Целенаправленная работа по данному проекту дает, несомненно, положительные </a:t>
            </a:r>
            <a:r>
              <a:rPr lang="ru-RU" sz="17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результаты. Это </a:t>
            </a:r>
            <a:r>
              <a:rPr lang="ru-RU" sz="1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направление работы должно всегда находиться в поле пристального внимания педагогов, родителей, а значит, необходим дальнейший поиск и совершенствование в организации работы по профилактике дорожно-транспортного травматизма.</a:t>
            </a:r>
            <a:endParaRPr lang="ru-RU" sz="17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2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3000">
              <a:schemeClr val="accent5">
                <a:lumMod val="0"/>
                <a:lumOff val="100000"/>
              </a:schemeClr>
            </a:gs>
            <a:gs pos="94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амка ПДД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35" y="88818"/>
            <a:ext cx="8776185" cy="65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9527" y="628818"/>
            <a:ext cx="7056000" cy="5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8000">
                <a:schemeClr val="accent1">
                  <a:tint val="44500"/>
                  <a:satMod val="160000"/>
                </a:schemeClr>
              </a:gs>
              <a:gs pos="6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a:bodyPr>
          <a:lstStyle/>
          <a:p>
            <a:pPr algn="ctr" fontAlgn="base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Актуальность проблемы</a:t>
            </a:r>
            <a:endParaRPr lang="ru-RU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азвитие 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современного общества неразрывно связано с уровнем развития транспорта, что поддерживает определенный уровень комфорта. Однако, как и практически любое достижение современной цивилизации, транспорт несет в себе определенные угрозы. И главной угрозой являются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дорожно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транспортные происшествия и их последствия. Уровень  аварийности по-прежнему остается высоким, особенно остро стоят вопросы обеспечения детской безопасности на дорогах.</a:t>
            </a:r>
            <a:b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Актуальность этой проблемы связана  еще  с тем, что у детей дошкольного возраста отсутствует та защитная психологическая реакция на дорожную обстановку, которая свойственна взрослым. Их жажда знаний, желание постоянно открывать что-то новое часто ставит ребенка перед реальными опасностями, в частности, на улицах.</a:t>
            </a:r>
          </a:p>
          <a:p>
            <a:pPr fontAlgn="base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Необходимо своевременно обучать их умению ориентироваться в дорожной ситуации, воспитывать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потребность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дисциплинированным, осторожным и осмотрительным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улице.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0000">
              <a:schemeClr val="accent5">
                <a:lumMod val="0"/>
                <a:lumOff val="100000"/>
              </a:schemeClr>
            </a:gs>
            <a:gs pos="92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амка пдд для дете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4000" y="204393"/>
            <a:ext cx="8604000" cy="644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60436" y="1043709"/>
            <a:ext cx="5996872" cy="831563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детей навыки безопасного поведения на дорогах в роли пешехода и пассажира транспортного средства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103417" y="2124363"/>
            <a:ext cx="5652000" cy="394341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Систематизировать знания детей об устройстве улицы, о дорожном движении. 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Развивать свободную ориентировку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пределах ближайшей к детскому саду местности. 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Подвести детей к осознанию необходимости соблюдать правила дорожного движения. 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Развивать умение определять возможные методы решения проблемы с помощью взрослого, а затем и самостоятельно.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243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0000">
              <a:schemeClr val="accent5">
                <a:lumMod val="0"/>
                <a:lumOff val="100000"/>
              </a:schemeClr>
            </a:gs>
            <a:gs pos="92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амка пдд для дете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73" y="158211"/>
            <a:ext cx="8604000" cy="644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3345" y="711201"/>
            <a:ext cx="6308437" cy="2640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Ожидаемые результаты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у детей правильного понимания значимости правил дорожного движения, своего места как участника дорожного движения, развитие необходимых для этого навыков и умений.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Участие родителей группы в организации работы по проекту.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Накопление дидактического материала и практического опыта в работе с детьми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84073" y="3251200"/>
            <a:ext cx="54127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Этапы реализации проекта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Подготовительный (аналитический);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Основной (реализация намеченных планов);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Заключительный (подведение итогов, внесение поправок в случае нерешенных проблем)</a:t>
            </a:r>
          </a:p>
          <a:p>
            <a:pPr marL="36195" fontAlgn="base">
              <a:spcAft>
                <a:spcPts val="60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Итоговое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мероприятие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выступление детей перед родителями на родительском собрании,                               показ сказки  С. Михалкова «Бездельник светофор»</a:t>
            </a:r>
          </a:p>
        </p:txBody>
      </p:sp>
    </p:spTree>
    <p:extLst>
      <p:ext uri="{BB962C8B-B14F-4D97-AF65-F5344CB8AC3E}">
        <p14:creationId xmlns:p14="http://schemas.microsoft.com/office/powerpoint/2010/main" val="553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0000">
              <a:schemeClr val="accent5">
                <a:lumMod val="0"/>
                <a:lumOff val="100000"/>
              </a:schemeClr>
            </a:gs>
            <a:gs pos="92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амка пдд для дете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127" y="75084"/>
            <a:ext cx="8604000" cy="644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45164" y="960582"/>
            <a:ext cx="4138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0947" y="585913"/>
            <a:ext cx="6474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предметно-развивающей среды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33" y="3366576"/>
            <a:ext cx="3120000" cy="23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100948" y="885996"/>
            <a:ext cx="36403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группе был расширен и обогащен новыми материалами уголок ПДД. В прямом доступе для детей находились все материалы для самостоятельной и совместной работы. 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55" y="2574576"/>
            <a:ext cx="2349000" cy="313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82" y="1064286"/>
            <a:ext cx="2832000" cy="21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20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0000">
              <a:schemeClr val="accent5">
                <a:lumMod val="0"/>
                <a:lumOff val="100000"/>
              </a:schemeClr>
            </a:gs>
            <a:gs pos="92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амка пдд для дете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00" y="204393"/>
            <a:ext cx="8604000" cy="644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29527" y="646913"/>
            <a:ext cx="6114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SzPts val="1400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совместной деятельности с детьми, проведение познавательных мероприятий.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b="13140"/>
          <a:stretch/>
        </p:blipFill>
        <p:spPr>
          <a:xfrm>
            <a:off x="4024249" y="3527524"/>
            <a:ext cx="1779500" cy="23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32365" y="1219200"/>
            <a:ext cx="3916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НОД: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Наш друг светофор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Переходим через улицу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Дорожная азбука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</a:t>
            </a:r>
          </a:p>
          <a:p>
            <a:pPr fontAlgn="base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правилах кошке расскажем немножко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беседы по теме, составление творческих рассказов, чтение сказок, рассказов по теме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62" y="1293244"/>
            <a:ext cx="2880000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07524"/>
            <a:ext cx="2880000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52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0000">
              <a:schemeClr val="accent5">
                <a:lumMod val="0"/>
                <a:lumOff val="100000"/>
              </a:schemeClr>
            </a:gs>
            <a:gs pos="92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амка пдд для дете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00" y="204393"/>
            <a:ext cx="8604000" cy="644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flipH="1">
            <a:off x="4812100" y="1080655"/>
            <a:ext cx="224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Целевая прогулка </a:t>
            </a:r>
            <a:endParaRPr lang="ru-RU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/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ближайшему перекрестку со светофором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51" y="672439"/>
            <a:ext cx="1917000" cy="255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55" y="783755"/>
            <a:ext cx="1971000" cy="262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5" r="6557"/>
          <a:stretch/>
        </p:blipFill>
        <p:spPr>
          <a:xfrm>
            <a:off x="7347473" y="3429000"/>
            <a:ext cx="2114666" cy="262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05" y="2629609"/>
            <a:ext cx="2241000" cy="298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58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0000">
              <a:schemeClr val="accent5">
                <a:lumMod val="0"/>
                <a:lumOff val="100000"/>
              </a:schemeClr>
            </a:gs>
            <a:gs pos="92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амка пдд для дете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4669" y="260376"/>
            <a:ext cx="8604000" cy="644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3140" y="783771"/>
            <a:ext cx="42891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Творческое задание для родителей 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детей: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 в создании альбома «Все на свете интересно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».</a:t>
            </a:r>
          </a:p>
          <a:p>
            <a:pPr fontAlgn="base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Создание страничек не темы: 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Мой дом – мой двор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 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Какие правила я соблюдаю, когда иду в детский сад?» 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3749" r="4232" b="3176"/>
          <a:stretch/>
        </p:blipFill>
        <p:spPr>
          <a:xfrm>
            <a:off x="5101445" y="2647426"/>
            <a:ext cx="1980000" cy="27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2913" r="3067" b="2570"/>
          <a:stretch/>
        </p:blipFill>
        <p:spPr>
          <a:xfrm>
            <a:off x="2840556" y="2930801"/>
            <a:ext cx="1980000" cy="27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t="640" r="3215" b="2003"/>
          <a:stretch/>
        </p:blipFill>
        <p:spPr>
          <a:xfrm>
            <a:off x="7362334" y="1007371"/>
            <a:ext cx="2032800" cy="27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43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0000">
              <a:schemeClr val="accent5">
                <a:lumMod val="0"/>
                <a:lumOff val="100000"/>
              </a:schemeClr>
            </a:gs>
            <a:gs pos="92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амка пдд для дете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00" y="204393"/>
            <a:ext cx="8604000" cy="644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144384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1673" y="748145"/>
            <a:ext cx="5575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Социально – коммуникативное развитие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9309" y="1117477"/>
            <a:ext cx="6474691" cy="1486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Рассматривание сюжетных картин по ПДД, и составление по ним описательных рассказов.</a:t>
            </a:r>
          </a:p>
          <a:p>
            <a:pPr lvl="0" fontAlgn="base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Дидактические игры, настольно-</a:t>
            </a:r>
          </a:p>
          <a:p>
            <a:pPr lvl="0" fontAlgn="base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печатные игры, </a:t>
            </a: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пазлы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lvl="0" fontAlgn="base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сюжетно-ролевые игры.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54" y="1546897"/>
            <a:ext cx="2640000" cy="19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18" y="3734647"/>
            <a:ext cx="2832000" cy="21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64" y="2604309"/>
            <a:ext cx="2133000" cy="284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618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565</Words>
  <Application>Microsoft Office PowerPoint</Application>
  <PresentationFormat>Широкоэкранный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Bahnschrift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Цель проекта:  формировать у детей навыки безопасного поведения на дорогах в роли пешехода и пассажира транспортного средства.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 Нечаева</dc:creator>
  <cp:lastModifiedBy>Вилачева Наталья Викторовна</cp:lastModifiedBy>
  <cp:revision>52</cp:revision>
  <dcterms:created xsi:type="dcterms:W3CDTF">2022-10-05T17:53:39Z</dcterms:created>
  <dcterms:modified xsi:type="dcterms:W3CDTF">2022-10-07T10:51:58Z</dcterms:modified>
</cp:coreProperties>
</file>