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60" r:id="rId3"/>
    <p:sldId id="267" r:id="rId4"/>
    <p:sldId id="268" r:id="rId5"/>
    <p:sldId id="269" r:id="rId6"/>
    <p:sldId id="270" r:id="rId7"/>
    <p:sldId id="276" r:id="rId8"/>
    <p:sldId id="277" r:id="rId9"/>
    <p:sldId id="263" r:id="rId10"/>
    <p:sldId id="262" r:id="rId11"/>
    <p:sldId id="274" r:id="rId12"/>
    <p:sldId id="272" r:id="rId13"/>
    <p:sldId id="265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alentina" initials="V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22" autoAdjust="0"/>
  </p:normalViewPr>
  <p:slideViewPr>
    <p:cSldViewPr>
      <p:cViewPr varScale="1">
        <p:scale>
          <a:sx n="66" d="100"/>
          <a:sy n="66" d="100"/>
        </p:scale>
        <p:origin x="150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10-18T23:53:17.323" idx="1">
    <p:pos x="10" y="10"/>
    <p:text/>
  </p:cm>
  <p:cm authorId="0" dt="2023-10-18T23:53:20.521" idx="2">
    <p:pos x="146" y="146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5920D-FDBF-47A3-A901-0EAF944484A9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BF66D-E1F7-4550-8583-57DB07F303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BF66D-E1F7-4550-8583-57DB07F3036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BF66D-E1F7-4550-8583-57DB07F3036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228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BF66D-E1F7-4550-8583-57DB07F3036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926A-711D-4442-B9D0-6AEAD0E952C8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C1ADC-95BC-4026-A275-53F490429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926A-711D-4442-B9D0-6AEAD0E952C8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C1ADC-95BC-4026-A275-53F490429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926A-711D-4442-B9D0-6AEAD0E952C8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C1ADC-95BC-4026-A275-53F490429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926A-711D-4442-B9D0-6AEAD0E952C8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C1ADC-95BC-4026-A275-53F490429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926A-711D-4442-B9D0-6AEAD0E952C8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C1ADC-95BC-4026-A275-53F490429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926A-711D-4442-B9D0-6AEAD0E952C8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C1ADC-95BC-4026-A275-53F490429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926A-711D-4442-B9D0-6AEAD0E952C8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C1ADC-95BC-4026-A275-53F490429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926A-711D-4442-B9D0-6AEAD0E952C8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C1ADC-95BC-4026-A275-53F490429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926A-711D-4442-B9D0-6AEAD0E952C8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C1ADC-95BC-4026-A275-53F490429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926A-711D-4442-B9D0-6AEAD0E952C8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C1ADC-95BC-4026-A275-53F490429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926A-711D-4442-B9D0-6AEAD0E952C8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C1ADC-95BC-4026-A275-53F490429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E926A-711D-4442-B9D0-6AEAD0E952C8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C1ADC-95BC-4026-A275-53F490429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2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0" Type="http://schemas.openxmlformats.org/officeDocument/2006/relationships/image" Target="../media/image45.pn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3712967_51-p-vitamini-fon-dlya-prezentatsii-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067944" y="1052736"/>
            <a:ext cx="4104456" cy="436910"/>
          </a:xfrm>
        </p:spPr>
        <p:txBody>
          <a:bodyPr>
            <a:normAutofit fontScale="90000"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– детский сад 46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275856" y="2132856"/>
            <a:ext cx="5760640" cy="399330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Логопедический проект «Овощи и фрукты – полезны продукты»</a:t>
            </a:r>
          </a:p>
          <a:p>
            <a:pPr marL="2778125" indent="-92075" algn="ctr">
              <a:buNone/>
            </a:pPr>
            <a:endParaRPr lang="ru-RU" sz="3300" b="1" dirty="0">
              <a:latin typeface="Times New Roman" pitchFamily="18" charset="0"/>
              <a:cs typeface="Times New Roman" pitchFamily="18" charset="0"/>
            </a:endParaRPr>
          </a:p>
          <a:p>
            <a:pPr marL="2778125" indent="-92075" algn="ctr">
              <a:buNone/>
            </a:pPr>
            <a:endParaRPr lang="ru-RU" sz="3300" b="1" dirty="0">
              <a:latin typeface="Times New Roman" pitchFamily="18" charset="0"/>
              <a:cs typeface="Times New Roman" pitchFamily="18" charset="0"/>
            </a:endParaRPr>
          </a:p>
          <a:p>
            <a:pPr marL="3225800" indent="0" algn="ctr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Составитель:                                                              учитель – логопед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категори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Валюхова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В.А.</a:t>
            </a:r>
          </a:p>
        </p:txBody>
      </p:sp>
      <p:sp>
        <p:nvSpPr>
          <p:cNvPr id="1026" name="AutoShape 2" descr="https://top-fon.com/uploads/posts/2023-01/1674743724_top-fon-com-p-fon-dlya-prezentatsii-na-temu-ovoshchi-14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1613684444_45-p-fon-dlya-prezentatsii-ogorod-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5256584" cy="12241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процессе работы над проектом ребята , совместно с учителем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- логопедом,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создали книгу загадок, в которой дети самостоятельно рисовали отгадки. </a:t>
            </a:r>
          </a:p>
        </p:txBody>
      </p:sp>
      <p:pic>
        <p:nvPicPr>
          <p:cNvPr id="5" name="Рисунок 4" descr="20231018_1627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700808"/>
            <a:ext cx="1872208" cy="14041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IMG-20231018-WA000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827584" y="3429000"/>
            <a:ext cx="1872208" cy="14840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20231018_162916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131840" y="1700808"/>
            <a:ext cx="2102908" cy="16324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20231018_162920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5580112" y="1628800"/>
            <a:ext cx="1979922" cy="19281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20231018_162947.jpg"/>
          <p:cNvPicPr>
            <a:picLocks noChangeAspect="1"/>
          </p:cNvPicPr>
          <p:nvPr/>
        </p:nvPicPr>
        <p:blipFill>
          <a:blip r:embed="rId7" cstate="print"/>
          <a:srcRect b="-3648"/>
          <a:stretch>
            <a:fillRect/>
          </a:stretch>
        </p:blipFill>
        <p:spPr>
          <a:xfrm>
            <a:off x="971600" y="5157192"/>
            <a:ext cx="1340399" cy="15503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Users\Valentina\Desktop\Проект Овощи и фрукты - полезные продукты\фото\20231030_12585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824" y="3645024"/>
            <a:ext cx="1584176" cy="21386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C:\Users\Valentina\Desktop\Проект Овощи и фрукты - полезные продукты\фото\20231030_125947.jpg"/>
          <p:cNvPicPr>
            <a:picLocks noChangeAspect="1" noChangeArrowheads="1"/>
          </p:cNvPicPr>
          <p:nvPr/>
        </p:nvPicPr>
        <p:blipFill>
          <a:blip r:embed="rId9" cstate="print"/>
          <a:srcRect l="-408"/>
          <a:stretch>
            <a:fillRect/>
          </a:stretch>
        </p:blipFill>
        <p:spPr bwMode="auto">
          <a:xfrm>
            <a:off x="7596336" y="4941168"/>
            <a:ext cx="1292451" cy="14401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 descr="C:\Users\Valentina\Desktop\Проект Овощи и фрукты - полезные продукты\фото\20231024_085641.jpg"/>
          <p:cNvPicPr>
            <a:picLocks noGrp="1" noChangeAspect="1" noChangeArrowheads="1"/>
          </p:cNvPicPr>
          <p:nvPr>
            <p:ph idx="1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32040" y="3933056"/>
            <a:ext cx="2400266" cy="20162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13684444_45-p-fon-dlya-prezentatsii-ogorod-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6624736" cy="12241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процессе работы над проектом дети учились вместе с учителем - логопедом сочинять сказки про овощи и фрукты  и оформили их в книжку – малышку.  </a:t>
            </a:r>
          </a:p>
        </p:txBody>
      </p:sp>
      <p:pic>
        <p:nvPicPr>
          <p:cNvPr id="5" name="Рисунок 4" descr="20231101_175105.jpg"/>
          <p:cNvPicPr>
            <a:picLocks noChangeAspect="1"/>
          </p:cNvPicPr>
          <p:nvPr/>
        </p:nvPicPr>
        <p:blipFill>
          <a:blip r:embed="rId4" cstate="print"/>
          <a:srcRect l="4325" t="15351" r="51575" b="12200"/>
          <a:stretch>
            <a:fillRect/>
          </a:stretch>
        </p:blipFill>
        <p:spPr>
          <a:xfrm>
            <a:off x="971601" y="2132857"/>
            <a:ext cx="1656184" cy="1959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20231101_175119.jpg"/>
          <p:cNvPicPr>
            <a:picLocks noChangeAspect="1"/>
          </p:cNvPicPr>
          <p:nvPr/>
        </p:nvPicPr>
        <p:blipFill>
          <a:blip r:embed="rId5" cstate="print"/>
          <a:srcRect l="52291" t="15350" r="6688" b="8001"/>
          <a:stretch>
            <a:fillRect/>
          </a:stretch>
        </p:blipFill>
        <p:spPr>
          <a:xfrm>
            <a:off x="6804248" y="2204864"/>
            <a:ext cx="1263592" cy="17707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20231101_175138.jpg"/>
          <p:cNvPicPr>
            <a:picLocks noChangeAspect="1"/>
          </p:cNvPicPr>
          <p:nvPr/>
        </p:nvPicPr>
        <p:blipFill>
          <a:blip r:embed="rId6" cstate="print"/>
          <a:srcRect l="10625" t="5708" r="7922" b="20600"/>
          <a:stretch>
            <a:fillRect/>
          </a:stretch>
        </p:blipFill>
        <p:spPr>
          <a:xfrm>
            <a:off x="2915816" y="2492896"/>
            <a:ext cx="3528392" cy="23941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C:\Users\Valentina\Desktop\проект фрукты\1662369609_j-31.jpg"/>
          <p:cNvPicPr/>
          <p:nvPr/>
        </p:nvPicPr>
        <p:blipFill>
          <a:blip r:embed="rId7" cstate="print"/>
          <a:srcRect l="37674" r="36505" b="64872"/>
          <a:stretch>
            <a:fillRect/>
          </a:stretch>
        </p:blipFill>
        <p:spPr bwMode="auto">
          <a:xfrm>
            <a:off x="3203848" y="5157192"/>
            <a:ext cx="1008111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1662369609_j-31.jpg"/>
          <p:cNvPicPr>
            <a:picLocks noChangeAspect="1"/>
          </p:cNvPicPr>
          <p:nvPr/>
        </p:nvPicPr>
        <p:blipFill>
          <a:blip r:embed="rId8" cstate="print"/>
          <a:srcRect r="70057" b="47900"/>
          <a:stretch>
            <a:fillRect/>
          </a:stretch>
        </p:blipFill>
        <p:spPr>
          <a:xfrm>
            <a:off x="1619672" y="4437112"/>
            <a:ext cx="1029131" cy="1800199"/>
          </a:xfrm>
          <a:prstGeom prst="rect">
            <a:avLst/>
          </a:prstGeom>
        </p:spPr>
      </p:pic>
      <p:pic>
        <p:nvPicPr>
          <p:cNvPr id="11" name="Рисунок 10" descr="C:\Users\Valentina\Desktop\Проект Овощи и фрукты - полезные продукты\весёлые картинки овощей\2e4ef995-ff66-43b8-b971-b22191d5b57e-711x600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67944" y="1412776"/>
            <a:ext cx="1224136" cy="949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Valentina\Desktop\Проект Овощи и фрукты - полезные продукты\весёлые картинки овощей\фото\38e8409c05d5a215af480b9723ef1b1e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44208" y="4437112"/>
            <a:ext cx="1256540" cy="2127475"/>
          </a:xfrm>
          <a:prstGeom prst="rect">
            <a:avLst/>
          </a:prstGeom>
          <a:noFill/>
        </p:spPr>
      </p:pic>
      <p:pic>
        <p:nvPicPr>
          <p:cNvPr id="12" name="Рисунок 11" descr="f2cfbb4b9e70b546401e862d119e1792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16016" y="5229200"/>
            <a:ext cx="1366740" cy="115907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3684444_45-p-fon-dlya-prezentatsii-ogorod-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76672"/>
            <a:ext cx="6192688" cy="94096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Создание плаката «Овощи и фрукты – полезные продукты»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55976" y="836712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Valentina\Desktop\Проект Овощи и фрукты - полезные продукты\фото\IMG-20231101-WA0005.jpg"/>
          <p:cNvPicPr/>
          <p:nvPr/>
        </p:nvPicPr>
        <p:blipFill>
          <a:blip r:embed="rId3" cstate="print"/>
          <a:srcRect t="5769" b="14744"/>
          <a:stretch>
            <a:fillRect/>
          </a:stretch>
        </p:blipFill>
        <p:spPr bwMode="auto">
          <a:xfrm>
            <a:off x="4355976" y="4005064"/>
            <a:ext cx="3235325" cy="2376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C:\Users\Valentina\Desktop\Проект Овощи и фрукты - полезные продукты\фото\20231101_15240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700808"/>
            <a:ext cx="1878906" cy="17281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20231101_152607.jpg"/>
          <p:cNvPicPr>
            <a:picLocks noChangeAspect="1"/>
          </p:cNvPicPr>
          <p:nvPr/>
        </p:nvPicPr>
        <p:blipFill>
          <a:blip r:embed="rId5" cstate="print"/>
          <a:srcRect l="5113"/>
          <a:stretch>
            <a:fillRect/>
          </a:stretch>
        </p:blipFill>
        <p:spPr>
          <a:xfrm>
            <a:off x="3059832" y="1700808"/>
            <a:ext cx="2186437" cy="17281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IMG-20231101-WA0007.jpg"/>
          <p:cNvPicPr>
            <a:picLocks noChangeAspect="1"/>
          </p:cNvPicPr>
          <p:nvPr/>
        </p:nvPicPr>
        <p:blipFill>
          <a:blip r:embed="rId6" cstate="print"/>
          <a:srcRect l="8263" t="2751" r="4326" b="4851"/>
          <a:stretch>
            <a:fillRect/>
          </a:stretch>
        </p:blipFill>
        <p:spPr>
          <a:xfrm>
            <a:off x="5652120" y="1700808"/>
            <a:ext cx="2232249" cy="17697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20231101_153225.jpg"/>
          <p:cNvPicPr>
            <a:picLocks noChangeAspect="1"/>
          </p:cNvPicPr>
          <p:nvPr/>
        </p:nvPicPr>
        <p:blipFill>
          <a:blip r:embed="rId7" cstate="print"/>
          <a:srcRect t="10101" r="18500"/>
          <a:stretch>
            <a:fillRect/>
          </a:stretch>
        </p:blipFill>
        <p:spPr>
          <a:xfrm>
            <a:off x="1259632" y="3861048"/>
            <a:ext cx="2611193" cy="2160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3684444_45-p-fon-dlya-prezentatsii-ogorod-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692696"/>
            <a:ext cx="5328592" cy="6480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Заключительный этап.</a:t>
            </a:r>
          </a:p>
        </p:txBody>
      </p:sp>
      <p:pic>
        <p:nvPicPr>
          <p:cNvPr id="1026" name="Picture 2" descr="C:\Users\Valentina\Desktop\Проект Овощи и фрукты - полезные продукты\фото\IMG-20231101-WA000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7463" t="4478"/>
          <a:stretch>
            <a:fillRect/>
          </a:stretch>
        </p:blipFill>
        <p:spPr bwMode="auto">
          <a:xfrm>
            <a:off x="971600" y="2132856"/>
            <a:ext cx="3888432" cy="3240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C:\Users\Valentina\Desktop\Проект Овощи и фрукты - полезные продукты\фото\20231101_17524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772816"/>
            <a:ext cx="2867025" cy="38101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712967_51-p-vitamini-fon-dlya-prezentatsii-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1800" y="2852936"/>
            <a:ext cx="6045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B050"/>
                </a:solidFill>
                <a:latin typeface="Franklin Gothic Medium Cond" pitchFamily="34" charset="0"/>
              </a:rPr>
              <a:t>Спасибо за внимание 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613684444_45-p-fon-dlya-prezentatsii-ogorod-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344816" cy="5400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Цель: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расширить знания детей об овощах и фруктах; познакомить с витаминами, раскрыть их значение для здоровья человека. Соблюдать правила гигиены при употреблении овощей и фруктов; бережно относиться к своему здоровью и сформировать основы правильного питания, как условие хорошего самочувствия и крепкого иммунитета.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Обогатить практический опыт детей, учить применять полученные на занятиях знания в жизни. Закрепить в сознании детей понятие о полезной и вредной пище, прививать основы здорового образа жизни.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Вид проекта: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практико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ориентированный.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дети коррекционной старшей группы, родители (законные представители), учитель - логопед.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Продолжительность проекта: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12.10.2023г. – 02.11.2023г. (три недели).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13684444_45-p-fon-dlya-prezentatsii-ogorod-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476672"/>
            <a:ext cx="5328592" cy="57606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Задачи.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47664" y="908721"/>
            <a:ext cx="6408712" cy="71711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Развивающие:</a:t>
            </a:r>
          </a:p>
          <a:p>
            <a:pPr marL="87313" indent="-87313">
              <a:buFont typeface="Arial" pitchFamily="34" charset="0"/>
              <a:buChar char="•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развитие творческого мышления, памяти, внимания;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создать условия для развития познавательного интереса и развития творческих способностей детей.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Образовательные: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расширение и активизация словаря по теме «Овощи и фрукты», «Витамины»;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учить сочинять сказки об овощах и фруктах;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Воспитательные: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воспитывать стремление к здоровому образу жизни;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формировать интерес к сочинительству.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Коррекционные: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развитие зрительного внимания;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учить узнавать овощи и фрукты в разных модальностях;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учить детей отгадывать загадки об овощах и фруктах.</a:t>
            </a:r>
          </a:p>
          <a:p>
            <a:pPr>
              <a:buFont typeface="Arial" pitchFamily="34" charset="0"/>
              <a:buChar char="•"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3684444_45-p-fon-dlya-prezentatsii-ogorod-5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683568" y="260648"/>
            <a:ext cx="7632848" cy="62478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Формы реализации проекта: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беседы с детьми: «Волшебные витамины», «Заморские овощи и фрукты»;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игровая деятельность (дидактические игры: «Полезно – вредно», «Во саду ли, в огороде», «Угадай на вкус», «Волшебный мешочек», лото, домино;  сюжетно – ролевые игры: «Поварята», «Магазин», «Семья» (сюжет «Встречаем гостей»); подвижные игры - эстафеты «Урожай собирай», хороводная игра «Яблонька») ;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чтение художественной литературы: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Сутеев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«Мешок яблок», Л.Н.Толстой «Косточка»,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И.Токмакова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«Яблонька», русская – народная сказка «Вершки – корешки», чтение загадок о фруктах и овощах.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оформление книжки – малышки с загадками «Во саду ли в огороде»; 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оформление книжки – малышки с авторскими сказками «Весёлые сказки»;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изготовление плаката «Овощи и фрукты – полезные продукты»;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коллективное дело: приготовление фруктового и овощного салатов.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3684444_45-p-fon-dlya-prezentatsii-ogorod-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1115616" y="548680"/>
            <a:ext cx="6552728" cy="532453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Этапы реализации проекта.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этап. Подготовительный.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систематизация информации;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планирование совместной деятельности;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подбор необходимого оборудования.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этап. Основной: реализация проекта.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коллективное дело: приготовление салатов;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игровая деятельность;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чтение художественной литературы;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беседы;</a:t>
            </a:r>
          </a:p>
          <a:p>
            <a:pPr marL="87313" indent="-87313">
              <a:buFont typeface="Arial" pitchFamily="34" charset="0"/>
              <a:buChar char="•"/>
              <a:tabLst>
                <a:tab pos="87313" algn="l"/>
              </a:tabLs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творческая деятельность (придумывание сказок, составление загадок и оформление книжек - малышек );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этап. Заключительный.</a:t>
            </a:r>
          </a:p>
          <a:p>
            <a:pPr marL="87313" indent="-87313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изготовление плаката «Овощи и фрукты – полезные продукты!». 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613684444_45-p-fon-dlya-prezentatsii-ogorod-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6" name="TextBox 5"/>
          <p:cNvSpPr txBox="1"/>
          <p:nvPr/>
        </p:nvSpPr>
        <p:spPr>
          <a:xfrm>
            <a:off x="1619672" y="332656"/>
            <a:ext cx="6048672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Составление загадок об овощах и фруктах по схеме. Узнавание овощей и фруктов в трёх модальностях. </a:t>
            </a:r>
          </a:p>
        </p:txBody>
      </p:sp>
      <p:pic>
        <p:nvPicPr>
          <p:cNvPr id="7" name="Рисунок 6" descr="20231012_09444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99592" y="1628800"/>
            <a:ext cx="2294324" cy="15841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135.jpg"/>
          <p:cNvPicPr>
            <a:picLocks noChangeAspect="1"/>
          </p:cNvPicPr>
          <p:nvPr/>
        </p:nvPicPr>
        <p:blipFill>
          <a:blip r:embed="rId4" cstate="print"/>
          <a:srcRect t="6951" r="2751" b="11150"/>
          <a:stretch>
            <a:fillRect/>
          </a:stretch>
        </p:blipFill>
        <p:spPr>
          <a:xfrm>
            <a:off x="3563888" y="1628800"/>
            <a:ext cx="2556010" cy="18304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105.jpg"/>
          <p:cNvPicPr>
            <a:picLocks noChangeAspect="1"/>
          </p:cNvPicPr>
          <p:nvPr/>
        </p:nvPicPr>
        <p:blipFill>
          <a:blip r:embed="rId5" cstate="print"/>
          <a:srcRect l="15350"/>
          <a:stretch>
            <a:fillRect/>
          </a:stretch>
        </p:blipFill>
        <p:spPr>
          <a:xfrm>
            <a:off x="6444208" y="1556792"/>
            <a:ext cx="2244725" cy="19888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101.jpg"/>
          <p:cNvPicPr>
            <a:picLocks noChangeAspect="1"/>
          </p:cNvPicPr>
          <p:nvPr/>
        </p:nvPicPr>
        <p:blipFill>
          <a:blip r:embed="rId6" cstate="print"/>
          <a:srcRect l="10625" t="12201" r="8263" b="10100"/>
          <a:stretch>
            <a:fillRect/>
          </a:stretch>
        </p:blipFill>
        <p:spPr>
          <a:xfrm>
            <a:off x="611560" y="3676484"/>
            <a:ext cx="2520279" cy="18106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134.jpg"/>
          <p:cNvPicPr>
            <a:picLocks noChangeAspect="1"/>
          </p:cNvPicPr>
          <p:nvPr/>
        </p:nvPicPr>
        <p:blipFill>
          <a:blip r:embed="rId7" cstate="print"/>
          <a:srcRect l="16925" t="8001" r="16138" b="8001"/>
          <a:stretch>
            <a:fillRect/>
          </a:stretch>
        </p:blipFill>
        <p:spPr>
          <a:xfrm>
            <a:off x="3419872" y="3789040"/>
            <a:ext cx="2376264" cy="22364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130.jpg"/>
          <p:cNvPicPr>
            <a:picLocks noChangeAspect="1"/>
          </p:cNvPicPr>
          <p:nvPr/>
        </p:nvPicPr>
        <p:blipFill>
          <a:blip r:embed="rId8" cstate="print"/>
          <a:srcRect l="7476" r="9838" b="8001"/>
          <a:stretch>
            <a:fillRect/>
          </a:stretch>
        </p:blipFill>
        <p:spPr>
          <a:xfrm>
            <a:off x="6156176" y="3861048"/>
            <a:ext cx="2675038" cy="2232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13684444_45-p-fon-dlya-prezentatsii-ogorod-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5040560" cy="63408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Игровая деятельность.</a:t>
            </a:r>
          </a:p>
        </p:txBody>
      </p:sp>
      <p:pic>
        <p:nvPicPr>
          <p:cNvPr id="4" name="Рисунок 3" descr="078.jpg"/>
          <p:cNvPicPr>
            <a:picLocks noChangeAspect="1"/>
          </p:cNvPicPr>
          <p:nvPr/>
        </p:nvPicPr>
        <p:blipFill>
          <a:blip r:embed="rId3" cstate="print"/>
          <a:srcRect t="10101"/>
          <a:stretch>
            <a:fillRect/>
          </a:stretch>
        </p:blipFill>
        <p:spPr>
          <a:xfrm>
            <a:off x="827584" y="1196752"/>
            <a:ext cx="2304256" cy="15536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127.jpg"/>
          <p:cNvPicPr>
            <a:picLocks noChangeAspect="1"/>
          </p:cNvPicPr>
          <p:nvPr/>
        </p:nvPicPr>
        <p:blipFill>
          <a:blip r:embed="rId4" cstate="print"/>
          <a:srcRect l="7476" t="18500" r="5113"/>
          <a:stretch>
            <a:fillRect/>
          </a:stretch>
        </p:blipFill>
        <p:spPr>
          <a:xfrm>
            <a:off x="755576" y="3068960"/>
            <a:ext cx="2329264" cy="1628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107.jpg"/>
          <p:cNvPicPr>
            <a:picLocks noChangeAspect="1"/>
          </p:cNvPicPr>
          <p:nvPr/>
        </p:nvPicPr>
        <p:blipFill>
          <a:blip r:embed="rId5" cstate="print"/>
          <a:srcRect t="9450" r="6289" b="10751"/>
          <a:stretch>
            <a:fillRect/>
          </a:stretch>
        </p:blipFill>
        <p:spPr>
          <a:xfrm>
            <a:off x="3419872" y="1268760"/>
            <a:ext cx="2593235" cy="16561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108.jpg"/>
          <p:cNvPicPr>
            <a:picLocks noChangeAspect="1"/>
          </p:cNvPicPr>
          <p:nvPr/>
        </p:nvPicPr>
        <p:blipFill>
          <a:blip r:embed="rId6" cstate="print"/>
          <a:srcRect l="7475" t="11151" r="11413" b="18500"/>
          <a:stretch>
            <a:fillRect/>
          </a:stretch>
        </p:blipFill>
        <p:spPr>
          <a:xfrm>
            <a:off x="6372200" y="1268760"/>
            <a:ext cx="1656184" cy="15121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109.jpg"/>
          <p:cNvPicPr>
            <a:picLocks noChangeAspect="1"/>
          </p:cNvPicPr>
          <p:nvPr/>
        </p:nvPicPr>
        <p:blipFill>
          <a:blip r:embed="rId7" cstate="print"/>
          <a:srcRect l="12201" t="21650" r="8263" b="9051"/>
          <a:stretch>
            <a:fillRect/>
          </a:stretch>
        </p:blipFill>
        <p:spPr>
          <a:xfrm>
            <a:off x="3491880" y="3284984"/>
            <a:ext cx="2160240" cy="14116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178.jpg"/>
          <p:cNvPicPr>
            <a:picLocks noChangeAspect="1"/>
          </p:cNvPicPr>
          <p:nvPr/>
        </p:nvPicPr>
        <p:blipFill>
          <a:blip r:embed="rId8" cstate="print"/>
          <a:srcRect t="13251" b="15350"/>
          <a:stretch>
            <a:fillRect/>
          </a:stretch>
        </p:blipFill>
        <p:spPr>
          <a:xfrm>
            <a:off x="6012160" y="3140968"/>
            <a:ext cx="2232248" cy="14344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 descr="20231012_095500.jpg"/>
          <p:cNvPicPr>
            <a:picLocks noChangeAspect="1"/>
          </p:cNvPicPr>
          <p:nvPr/>
        </p:nvPicPr>
        <p:blipFill>
          <a:blip r:embed="rId9" cstate="print"/>
          <a:srcRect l="1963" t="8001" r="17713" b="21650"/>
          <a:stretch>
            <a:fillRect/>
          </a:stretch>
        </p:blipFill>
        <p:spPr>
          <a:xfrm>
            <a:off x="1187624" y="5013176"/>
            <a:ext cx="2192482" cy="14401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Рисунок 18" descr="20231012_095716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779912" y="5013176"/>
            <a:ext cx="1992221" cy="14941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Рисунок 21" descr="20231002_081304.jpg"/>
          <p:cNvPicPr>
            <a:picLocks noChangeAspect="1"/>
          </p:cNvPicPr>
          <p:nvPr/>
        </p:nvPicPr>
        <p:blipFill>
          <a:blip r:embed="rId11" cstate="print"/>
          <a:srcRect l="9051" r="20863"/>
          <a:stretch>
            <a:fillRect/>
          </a:stretch>
        </p:blipFill>
        <p:spPr>
          <a:xfrm>
            <a:off x="6156176" y="4869160"/>
            <a:ext cx="1800200" cy="17722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1613684444_45-p-fon-dlya-prezentatsii-ogorod-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332656"/>
            <a:ext cx="4752528" cy="576064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Игровая деятельность.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91680" y="620688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20230928_09153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475656" y="1340768"/>
            <a:ext cx="1802001" cy="15841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029.jpg"/>
          <p:cNvPicPr>
            <a:picLocks noChangeAspect="1"/>
          </p:cNvPicPr>
          <p:nvPr/>
        </p:nvPicPr>
        <p:blipFill>
          <a:blip r:embed="rId5" cstate="print"/>
          <a:srcRect r="-2264"/>
          <a:stretch>
            <a:fillRect/>
          </a:stretch>
        </p:blipFill>
        <p:spPr>
          <a:xfrm>
            <a:off x="3851920" y="1412776"/>
            <a:ext cx="1656184" cy="22255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20231012_095959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115616" y="3284984"/>
            <a:ext cx="2115324" cy="13929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Users\Valentina\Desktop\проект фрукты\Фото\010.jp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 l="18501" t="5901" r="15350"/>
          <a:stretch>
            <a:fillRect/>
          </a:stretch>
        </p:blipFill>
        <p:spPr bwMode="auto">
          <a:xfrm>
            <a:off x="5940152" y="1124744"/>
            <a:ext cx="1592731" cy="16992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015.jpg"/>
          <p:cNvPicPr>
            <a:picLocks noChangeAspect="1"/>
          </p:cNvPicPr>
          <p:nvPr/>
        </p:nvPicPr>
        <p:blipFill>
          <a:blip r:embed="rId8" cstate="print"/>
          <a:srcRect l="5901" t="6951" r="5901"/>
          <a:stretch>
            <a:fillRect/>
          </a:stretch>
        </p:blipFill>
        <p:spPr>
          <a:xfrm>
            <a:off x="6084168" y="3140968"/>
            <a:ext cx="1800200" cy="14244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 descr="039.jpg"/>
          <p:cNvPicPr>
            <a:picLocks noChangeAspect="1"/>
          </p:cNvPicPr>
          <p:nvPr/>
        </p:nvPicPr>
        <p:blipFill>
          <a:blip r:embed="rId9" cstate="print"/>
          <a:srcRect r="15350"/>
          <a:stretch>
            <a:fillRect/>
          </a:stretch>
        </p:blipFill>
        <p:spPr>
          <a:xfrm>
            <a:off x="3779912" y="4221088"/>
            <a:ext cx="2016224" cy="17863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 descr="20230928_092608.jpg"/>
          <p:cNvPicPr>
            <a:picLocks noChangeAspect="1"/>
          </p:cNvPicPr>
          <p:nvPr/>
        </p:nvPicPr>
        <p:blipFill>
          <a:blip r:embed="rId10" cstate="print"/>
          <a:srcRect r="13601"/>
          <a:stretch>
            <a:fillRect/>
          </a:stretch>
        </p:blipFill>
        <p:spPr>
          <a:xfrm>
            <a:off x="1979712" y="4941168"/>
            <a:ext cx="1296144" cy="17008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Рисунок 16" descr="20231002_083813.jpg"/>
          <p:cNvPicPr>
            <a:picLocks noChangeAspect="1"/>
          </p:cNvPicPr>
          <p:nvPr/>
        </p:nvPicPr>
        <p:blipFill>
          <a:blip r:embed="rId11" cstate="print"/>
          <a:srcRect l="2751" t="13251"/>
          <a:stretch>
            <a:fillRect/>
          </a:stretch>
        </p:blipFill>
        <p:spPr>
          <a:xfrm>
            <a:off x="6228184" y="4941168"/>
            <a:ext cx="2491359" cy="16667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6379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13684444_45-p-fon-dlya-prezentatsii-ogorod-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548680"/>
            <a:ext cx="5328592" cy="86895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Приготовление овощного и фруктового салатов.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Цель: обогащать практический опыт детей, учить применять полученные на занятиях знания в жизни.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" name="Рисунок 6" descr="030.jpg"/>
          <p:cNvPicPr>
            <a:picLocks noChangeAspect="1"/>
          </p:cNvPicPr>
          <p:nvPr/>
        </p:nvPicPr>
        <p:blipFill>
          <a:blip r:embed="rId3" cstate="print"/>
          <a:srcRect b="-1154"/>
          <a:stretch>
            <a:fillRect/>
          </a:stretch>
        </p:blipFill>
        <p:spPr>
          <a:xfrm>
            <a:off x="827584" y="1844824"/>
            <a:ext cx="2288254" cy="15841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04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084168" y="1700808"/>
            <a:ext cx="2206531" cy="15841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045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043608" y="3789040"/>
            <a:ext cx="3510456" cy="2232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044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3419872" y="1772816"/>
            <a:ext cx="2401105" cy="15622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 descr="20231012_103315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5076056" y="3717032"/>
            <a:ext cx="2998520" cy="2304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616</Words>
  <Application>Microsoft Office PowerPoint</Application>
  <PresentationFormat>Экран (4:3)</PresentationFormat>
  <Paragraphs>58</Paragraphs>
  <Slides>14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Franklin Gothic Medium Cond</vt:lpstr>
      <vt:lpstr>Times New Roman</vt:lpstr>
      <vt:lpstr>Тема Office</vt:lpstr>
      <vt:lpstr>Муниципальное дошкольное образовательное учреждение – детский сад 46</vt:lpstr>
      <vt:lpstr>Цель: расширить знания детей об овощах и фруктах; познакомить с витаминами, раскрыть их значение для здоровья человека. Соблюдать правила гигиены при употреблении овощей и фруктов; бережно относиться к своему здоровью и сформировать основы правильного питания, как условие хорошего самочувствия и крепкого иммунитета. Обогатить практический опыт детей, учить применять полученные на занятиях знания в жизни. Закрепить в сознании детей понятие о полезной и вредной пище, прививать основы здорового образа жизни. Вид проекта: практико – ориентированный. Участники проекта: дети коррекционной старшей группы, родители (законные представители), учитель - логопед. Продолжительность проекта: 12.10.2023г. – 02.11.2023г. (три недели). </vt:lpstr>
      <vt:lpstr>Задачи.</vt:lpstr>
      <vt:lpstr>Презентация PowerPoint</vt:lpstr>
      <vt:lpstr>Презентация PowerPoint</vt:lpstr>
      <vt:lpstr>Презентация PowerPoint</vt:lpstr>
      <vt:lpstr>Игровая деятельность.</vt:lpstr>
      <vt:lpstr>Игровая деятельность.</vt:lpstr>
      <vt:lpstr>Приготовление овощного и фруктового салатов. Цель: обогащать практический опыт детей, учить применять полученные на занятиях знания в жизни.  </vt:lpstr>
      <vt:lpstr>В процессе работы над проектом ребята , совместно с учителем - логопедом, создали книгу загадок, в которой дети самостоятельно рисовали отгадки. </vt:lpstr>
      <vt:lpstr>В процессе работы над проектом дети учились вместе с учителем - логопедом сочинять сказки про овощи и фрукты  и оформили их в книжку – малышку.  </vt:lpstr>
      <vt:lpstr>Создание плаката «Овощи и фрукты – полезные продукты»</vt:lpstr>
      <vt:lpstr>Заключительный этап.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Valentina</dc:creator>
  <cp:lastModifiedBy>user</cp:lastModifiedBy>
  <cp:revision>121</cp:revision>
  <dcterms:created xsi:type="dcterms:W3CDTF">2023-10-18T18:07:34Z</dcterms:created>
  <dcterms:modified xsi:type="dcterms:W3CDTF">2023-11-03T05:00:24Z</dcterms:modified>
</cp:coreProperties>
</file>