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7"/>
  </p:notesMasterIdLst>
  <p:sldIdLst>
    <p:sldId id="267" r:id="rId3"/>
    <p:sldId id="269" r:id="rId4"/>
    <p:sldId id="257" r:id="rId5"/>
    <p:sldId id="266" r:id="rId6"/>
    <p:sldId id="265" r:id="rId7"/>
    <p:sldId id="270" r:id="rId8"/>
    <p:sldId id="271" r:id="rId9"/>
    <p:sldId id="268" r:id="rId10"/>
    <p:sldId id="260" r:id="rId11"/>
    <p:sldId id="261" r:id="rId12"/>
    <p:sldId id="263" r:id="rId13"/>
    <p:sldId id="264" r:id="rId14"/>
    <p:sldId id="262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105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8DC10-1BCF-4905-91D5-72F71B2E32E3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2A75E-418D-44EE-9AF2-4098E97F8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441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653673" y="17934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вопрос</a:t>
            </a:r>
            <a:endParaRPr lang="ru-RU" dirty="0"/>
          </a:p>
        </p:txBody>
      </p:sp>
      <p:pic>
        <p:nvPicPr>
          <p:cNvPr id="5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</p:spPr>
      </p:pic>
      <p:pic>
        <p:nvPicPr>
          <p:cNvPr id="6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</p:spPr>
      </p:pic>
      <p:pic>
        <p:nvPicPr>
          <p:cNvPr id="7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8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9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</p:spPr>
      </p:pic>
      <p:pic>
        <p:nvPicPr>
          <p:cNvPr id="10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</p:spPr>
      </p:pic>
      <p:pic>
        <p:nvPicPr>
          <p:cNvPr id="11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</p:spPr>
      </p:pic>
      <p:pic>
        <p:nvPicPr>
          <p:cNvPr id="12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</p:spPr>
      </p:pic>
      <p:pic>
        <p:nvPicPr>
          <p:cNvPr id="13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</p:spPr>
      </p:pic>
      <p:pic>
        <p:nvPicPr>
          <p:cNvPr id="14" name="Picture 8" descr="C:\projects\99\sh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 userDrawn="1"/>
        </p:nvSpPr>
        <p:spPr>
          <a:xfrm>
            <a:off x="1678561" y="908720"/>
            <a:ext cx="584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Щелкните левой кнопкой мыши по карте, чтобы ответить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1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24985-046F-4A46-8436-2D8AB4E73325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A222F-C9FB-40C1-8FC4-4AD07F82A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Segoe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Segoe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Segoe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Segoe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.pn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19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0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3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4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25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800" y="178586"/>
            <a:ext cx="543306" cy="383381"/>
          </a:xfrm>
          <a:prstGeom prst="rect">
            <a:avLst/>
          </a:prstGeom>
          <a:noFill/>
        </p:spPr>
      </p:pic>
      <p:pic>
        <p:nvPicPr>
          <p:cNvPr id="26" name="Blue8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</p:spPr>
      </p:pic>
      <p:pic>
        <p:nvPicPr>
          <p:cNvPr id="27" name="Blue9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</p:spPr>
      </p:pic>
      <p:pic>
        <p:nvPicPr>
          <p:cNvPr id="28" name="Blue10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</p:spPr>
      </p:pic>
      <p:pic>
        <p:nvPicPr>
          <p:cNvPr id="29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8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Red9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Red10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60486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МБДОУ – детский сад № 46</a:t>
            </a:r>
            <a:br>
              <a:rPr lang="ru-RU" sz="2000" dirty="0"/>
            </a:br>
            <a:r>
              <a:rPr lang="ru-RU" sz="2000" dirty="0"/>
              <a:t>Городской экологический конкурс 2022 г</a:t>
            </a:r>
            <a:br>
              <a:rPr lang="ru-RU" sz="2000" dirty="0"/>
            </a:br>
            <a:r>
              <a:rPr lang="ru-RU" sz="2000" dirty="0">
                <a:solidFill>
                  <a:srgbClr val="FF0000"/>
                </a:solidFill>
              </a:rPr>
              <a:t>«Эко-Превращение»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56" y="1854685"/>
            <a:ext cx="3081873" cy="4116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427984" y="2060848"/>
            <a:ext cx="374441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Тема проекта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«Новый год у ворот»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 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endParaRPr lang="ru-RU" sz="2800" dirty="0" smtClean="0">
              <a:latin typeface="+mj-lt"/>
              <a:ea typeface="Times New Roman" panose="02020603050405020304" pitchFamily="18" charset="0"/>
            </a:endParaRPr>
          </a:p>
          <a:p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endParaRPr lang="ru-RU" sz="2800" dirty="0" smtClean="0">
              <a:latin typeface="+mj-lt"/>
              <a:ea typeface="Times New Roman" panose="02020603050405020304" pitchFamily="18" charset="0"/>
            </a:endParaRPr>
          </a:p>
          <a:p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Руководители: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Долганова Елена Владимировна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Малыгина Светлана Сергеевна</a:t>
            </a:r>
            <a:endParaRPr lang="ru-RU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4" name="Rectangle 3"/>
          <p:cNvSpPr/>
          <p:nvPr/>
        </p:nvSpPr>
        <p:spPr>
          <a:xfrm flipH="1">
            <a:off x="7668343" y="1772816"/>
            <a:ext cx="45719" cy="7200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0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9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88" y="188640"/>
            <a:ext cx="2715766" cy="3621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1900">
            <a:off x="493698" y="4287801"/>
            <a:ext cx="2295254" cy="1651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57231" y="2731511"/>
            <a:ext cx="4253965" cy="3190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251520" y="188640"/>
            <a:ext cx="2880320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2F559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Обычные пакеты, находящиеся в избытке в любом доме, могут служить отличным материалом для изготовления различных изделий, с ними могут работать даже дети. Плюсы поделок из мусорных пакетов в сохранении экологии, так как пластик выделяет вредные вещества, долго разлагается.</a:t>
            </a: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Скоробогатова Алена резала тонкие полоски из пакетов и делала первые пробные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шаги вязания под чутким руководством мамы. 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итоге получились нежные снежинки.</a:t>
            </a:r>
            <a:endParaRPr lang="ru-RU" sz="1400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18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19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0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3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28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9677" y="2976382"/>
            <a:ext cx="3717032" cy="2787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0066" y="752702"/>
            <a:ext cx="3936437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31158" y="260647"/>
            <a:ext cx="5060922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Найдите различие на этих двух фото. </a:t>
            </a:r>
            <a:r>
              <a:rPr lang="ru-RU" sz="16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одном фото гирлянда сверкает огоньками, а на другом - выключена. Дозморова Катя вместе с папой из пластмассовых крышечек изготовили такую сложную электрическую поделку!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1333">
            <a:off x="357396" y="4365821"/>
            <a:ext cx="1883495" cy="1883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4" name="Rectangle 3"/>
          <p:cNvSpPr/>
          <p:nvPr/>
        </p:nvSpPr>
        <p:spPr>
          <a:xfrm>
            <a:off x="7020272" y="3284984"/>
            <a:ext cx="434707" cy="262952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2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3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4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5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6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27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800" y="178586"/>
            <a:ext cx="543306" cy="383381"/>
          </a:xfrm>
          <a:prstGeom prst="rect">
            <a:avLst/>
          </a:prstGeom>
          <a:noFill/>
        </p:spPr>
      </p:pic>
      <p:pic>
        <p:nvPicPr>
          <p:cNvPr id="31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8961" y="887364"/>
            <a:ext cx="4389107" cy="3291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9151" y="3283656"/>
            <a:ext cx="3445767" cy="2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6" y="4127178"/>
            <a:ext cx="2002356" cy="2002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51520" y="476672"/>
            <a:ext cx="4824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2400"/>
              </a:spcAft>
            </a:pP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амодельный </a:t>
            </a: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Снеговик или Дед Мороз, снежинки или </a:t>
            </a:r>
            <a:r>
              <a:rPr lang="ru-RU" sz="14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елочки из </a:t>
            </a: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пробок станут любимой игрушкой малыша, если не просто сделать ее, а вложить туда смысл. Пробки собирают в поделки и открашивают зеленой, белой, голубой, красной </a:t>
            </a:r>
            <a:r>
              <a:rPr lang="ru-RU" sz="14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красками, можно с  блестками</a:t>
            </a: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. Еще одна поделка -елочка, от Мокрушиной Василисы, только теперь из пробок, украшенная бусинками.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Поделки из ватных шариков, из стружки от карандашей, из старых ниток.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Это тоже бросовый материал.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С удовольствием задания на тему «Новый год у ворот»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выполняли и другие дети нашей группы и младший воспитатель Светлана Александровна.</a:t>
            </a:r>
          </a:p>
        </p:txBody>
      </p:sp>
      <p:sp>
        <p:nvSpPr>
          <p:cNvPr id="4" name="Rectangle 3"/>
          <p:cNvSpPr/>
          <p:nvPr/>
        </p:nvSpPr>
        <p:spPr>
          <a:xfrm>
            <a:off x="5220072" y="1988840"/>
            <a:ext cx="72008" cy="7200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0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3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9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84252" y="619104"/>
            <a:ext cx="3164300" cy="2373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29" y="713257"/>
            <a:ext cx="2815696" cy="2111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34496" y="742043"/>
            <a:ext cx="4128459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РЕЗУЛЬТАТ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 hidden="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1289461"/>
              </p:ext>
            </p:extLst>
          </p:nvPr>
        </p:nvGraphicFramePr>
        <p:xfrm>
          <a:off x="457200" y="1709896"/>
          <a:ext cx="8229600" cy="402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Вопрос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Правильный ответ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Ваш ответ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Боливия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Индонезия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Австралия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Греция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Великобритания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Индия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Европа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Саудовская Аравия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Аргентина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Египет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6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2052000"/>
            <a:ext cx="543306" cy="383381"/>
          </a:xfrm>
          <a:prstGeom prst="rect">
            <a:avLst/>
          </a:prstGeom>
          <a:noFill/>
        </p:spPr>
      </p:pic>
      <p:pic>
        <p:nvPicPr>
          <p:cNvPr id="7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2426400"/>
            <a:ext cx="543306" cy="383381"/>
          </a:xfrm>
          <a:prstGeom prst="rect">
            <a:avLst/>
          </a:prstGeom>
          <a:noFill/>
        </p:spPr>
      </p:pic>
      <p:pic>
        <p:nvPicPr>
          <p:cNvPr id="8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2808000"/>
            <a:ext cx="543306" cy="383381"/>
          </a:xfrm>
          <a:prstGeom prst="rect">
            <a:avLst/>
          </a:prstGeom>
          <a:noFill/>
        </p:spPr>
      </p:pic>
      <p:pic>
        <p:nvPicPr>
          <p:cNvPr id="9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3175200"/>
            <a:ext cx="543306" cy="383381"/>
          </a:xfrm>
          <a:prstGeom prst="rect">
            <a:avLst/>
          </a:prstGeom>
          <a:noFill/>
        </p:spPr>
      </p:pic>
      <p:pic>
        <p:nvPicPr>
          <p:cNvPr id="10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3535200"/>
            <a:ext cx="543306" cy="383381"/>
          </a:xfrm>
          <a:prstGeom prst="rect">
            <a:avLst/>
          </a:prstGeom>
          <a:noFill/>
        </p:spPr>
      </p:pic>
      <p:pic>
        <p:nvPicPr>
          <p:cNvPr id="11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3906000"/>
            <a:ext cx="543306" cy="383381"/>
          </a:xfrm>
          <a:prstGeom prst="rect">
            <a:avLst/>
          </a:prstGeom>
          <a:noFill/>
        </p:spPr>
      </p:pic>
      <p:pic>
        <p:nvPicPr>
          <p:cNvPr id="12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4276800"/>
            <a:ext cx="543306" cy="383381"/>
          </a:xfrm>
          <a:prstGeom prst="rect">
            <a:avLst/>
          </a:prstGeom>
          <a:noFill/>
        </p:spPr>
      </p:pic>
      <p:pic>
        <p:nvPicPr>
          <p:cNvPr id="13" name="Blue8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4647600"/>
            <a:ext cx="543306" cy="383381"/>
          </a:xfrm>
          <a:prstGeom prst="rect">
            <a:avLst/>
          </a:prstGeom>
          <a:noFill/>
        </p:spPr>
      </p:pic>
      <p:pic>
        <p:nvPicPr>
          <p:cNvPr id="14" name="Blue9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5018400"/>
            <a:ext cx="543306" cy="383381"/>
          </a:xfrm>
          <a:prstGeom prst="rect">
            <a:avLst/>
          </a:prstGeom>
          <a:noFill/>
        </p:spPr>
      </p:pic>
      <p:pic>
        <p:nvPicPr>
          <p:cNvPr id="15" name="Blue10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400" y="5389200"/>
            <a:ext cx="543306" cy="383381"/>
          </a:xfrm>
          <a:prstGeom prst="rect">
            <a:avLst/>
          </a:prstGeom>
          <a:noFill/>
        </p:spPr>
      </p:pic>
      <p:pic>
        <p:nvPicPr>
          <p:cNvPr id="16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2052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24264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2808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31752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35352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3906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42768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Red8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46476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Red9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50184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Red10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88400" y="5389200"/>
            <a:ext cx="543306" cy="38338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Скругленный прямоугольник 25">
            <a:hlinkClick r:id="" action="ppaction://macro?name=CleanResults"/>
          </p:cNvPr>
          <p:cNvSpPr/>
          <p:nvPr/>
        </p:nvSpPr>
        <p:spPr>
          <a:xfrm>
            <a:off x="0" y="5949280"/>
            <a:ext cx="9144000" cy="648072"/>
          </a:xfrm>
          <a:prstGeom prst="roundRect">
            <a:avLst>
              <a:gd name="adj" fmla="val 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/>
          </a:p>
        </p:txBody>
      </p:sp>
      <p:sp>
        <p:nvSpPr>
          <p:cNvPr id="3" name="TextBox 2" hidden="1"/>
          <p:cNvSpPr txBox="1"/>
          <p:nvPr/>
        </p:nvSpPr>
        <p:spPr>
          <a:xfrm>
            <a:off x="1259632" y="112474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>
                <a:solidFill>
                  <a:srgbClr val="C00000"/>
                </a:solidFill>
              </a:rPr>
              <a:t>неправильных ответов    5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7" name="TextBox 26" hidden="1"/>
          <p:cNvSpPr txBox="1"/>
          <p:nvPr/>
        </p:nvSpPr>
        <p:spPr>
          <a:xfrm>
            <a:off x="1259632" y="797223"/>
            <a:ext cx="7523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>
                <a:solidFill>
                  <a:schemeClr val="accent3"/>
                </a:solidFill>
              </a:rPr>
              <a:t>правильных ответов        5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0800000" flipV="1">
            <a:off x="1159784" y="883643"/>
            <a:ext cx="6220528" cy="3003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Вывод: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	</a:t>
            </a:r>
          </a:p>
          <a:p>
            <a:pPr fontAlgn="base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	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Во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время работы с бросовым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материалом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, ребята учатся и узнают много интересного, фантазируют, придумывают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образы.</a:t>
            </a:r>
          </a:p>
          <a:p>
            <a:pPr fontAlgn="base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	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Если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научиться изготавливать поделки из бросового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материала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, то можно уменьшить количество мусора в природе, тем самым помочь решить одну из экологических проблем.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внимание к нашему проекту!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19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0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3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4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25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800" y="178586"/>
            <a:ext cx="543306" cy="383381"/>
          </a:xfrm>
          <a:prstGeom prst="rect">
            <a:avLst/>
          </a:prstGeom>
          <a:noFill/>
        </p:spPr>
      </p:pic>
      <p:pic>
        <p:nvPicPr>
          <p:cNvPr id="26" name="Blue8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</p:spPr>
      </p:pic>
      <p:pic>
        <p:nvPicPr>
          <p:cNvPr id="27" name="Blue9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</p:spPr>
      </p:pic>
      <p:pic>
        <p:nvPicPr>
          <p:cNvPr id="28" name="Blue10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</p:spPr>
      </p:pic>
      <p:pic>
        <p:nvPicPr>
          <p:cNvPr id="29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8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Red9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Red10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764704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Цель проекта: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развивать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сенсомоторные умения детей на основе использования разнообразных материалов и нетрадиционных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техник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718812"/>
            <a:ext cx="6984776" cy="2399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Задачи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проекта:</a:t>
            </a:r>
          </a:p>
          <a:p>
            <a:pPr lvl="0">
              <a:buSzPts val="1000"/>
              <a:tabLst>
                <a:tab pos="457200" algn="l"/>
              </a:tabLst>
            </a:pP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обучать детей приёмам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работы с бросовым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материалом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согласовывать свои действия в процессе коллективного труда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развивать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умение работать по алгоритму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воспитывать бережное отношение к природе.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рационально использовать природные ресур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сы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;</a:t>
            </a:r>
            <a:endParaRPr lang="ru-RU" sz="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выу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чить название месяцев.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914085"/>
            <a:ext cx="3382559" cy="2389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263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8850" y="2963157"/>
            <a:ext cx="3850416" cy="28878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2" name="Blue1" descr="C:\projects\99\sh2.png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3" name="Red1" descr="C:\projects\99\sh2.png" hidden="1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39552" y="2924944"/>
            <a:ext cx="4896544" cy="340732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	Поделки 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из бросового материала почти не требуют финансовых затрат. Дети становятся волшебниками, превращая ненужный мусор в полезную вещь или красивую поделку. В нашей стране свалки сейчас занимают десятки тысяч гектаров земли.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Свалки 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как раны на нашей родной Земле-матушке, нанесенные ей ее несознательными детьми. И на заживление этих ран ей понадобится очень много лет.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Бумаги 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на свалках среди мусора столько, что ради нее были вырублены тысячи гектаров леса. А для изготовления находящегося там пластика понадобились тонны бензина, нефти и газа. 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	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Повторное 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использование в детском творчестве упаковки и других ненужных вещей не только развивает у детей мелкую моторику, фантазию, творческое мышление и многие другие полезные умения и навыки, но и помогает воспитывать стремление беречь и охранять нашу Землю и природные ресурсы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. </a:t>
            </a:r>
          </a:p>
          <a:p>
            <a:pPr algn="just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	Дерево на ж\д вокзале для сбора крышечек для дальнейшей переработки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3528392" cy="1764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1960" y="120485"/>
            <a:ext cx="2404978" cy="24049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653136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4" name="Rectangle 3"/>
          <p:cNvSpPr/>
          <p:nvPr/>
        </p:nvSpPr>
        <p:spPr>
          <a:xfrm>
            <a:off x="4932040" y="2276872"/>
            <a:ext cx="360040" cy="864096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19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0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3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24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800" y="178586"/>
            <a:ext cx="543306" cy="383381"/>
          </a:xfrm>
          <a:prstGeom prst="rect">
            <a:avLst/>
          </a:prstGeom>
          <a:noFill/>
        </p:spPr>
      </p:pic>
      <p:pic>
        <p:nvPicPr>
          <p:cNvPr id="25" name="Blue8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</p:spPr>
      </p:pic>
      <p:pic>
        <p:nvPicPr>
          <p:cNvPr id="26" name="Blue9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</p:spPr>
      </p:pic>
      <p:pic>
        <p:nvPicPr>
          <p:cNvPr id="28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Red8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9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39552" y="404664"/>
            <a:ext cx="439248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Состав команды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Капитан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Бажин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Роман, 5 лет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Участники команды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Азимова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Айла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, 5 лет.               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Дозморова Екатерина, 5 лет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Мокрушина Василиса, 5 лет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Скоробогатова Алена, 5 лет. </a:t>
            </a:r>
          </a:p>
        </p:txBody>
      </p:sp>
      <p:pic>
        <p:nvPicPr>
          <p:cNvPr id="37" name="Picture 2" descr="Добрый Дедушка Мороз, озорные огоньки повсюду и много-много радости и весел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333" y="836712"/>
            <a:ext cx="3831242" cy="2390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683568" y="4869160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Воспитатели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Долганова Елена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Владимировна,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Малыгина Светлана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Сергеевна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653136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24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6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7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8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9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30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31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800" y="178586"/>
            <a:ext cx="543306" cy="383381"/>
          </a:xfrm>
          <a:prstGeom prst="rect">
            <a:avLst/>
          </a:prstGeom>
          <a:noFill/>
        </p:spPr>
      </p:pic>
      <p:pic>
        <p:nvPicPr>
          <p:cNvPr id="32" name="Blue8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</p:spPr>
      </p:pic>
      <p:pic>
        <p:nvPicPr>
          <p:cNvPr id="35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Red8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996" y="3922556"/>
            <a:ext cx="2796315" cy="2097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927" y="1517421"/>
            <a:ext cx="2112233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523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Коллективная работа </a:t>
            </a:r>
            <a:r>
              <a:rPr lang="ru-RU" sz="1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«</a:t>
            </a:r>
            <a:r>
              <a:rPr lang="ru-RU" sz="1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Елочный календарь</a:t>
            </a:r>
            <a:r>
              <a:rPr lang="ru-RU" sz="1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»</a:t>
            </a:r>
            <a:r>
              <a:rPr lang="ru-RU" sz="1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под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руководством воспитателей 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Изготовление елочных украшений из крышек от бутылок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endParaRPr lang="ru-RU" sz="18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7842" y="1982039"/>
            <a:ext cx="2855198" cy="2141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220072" y="1452340"/>
            <a:ext cx="3384376" cy="2840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Прежде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чем выполнить работу из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бросового материала,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приносили и довольно долго копили в группе крышечки от разных баночек и бутылочек.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Необходимо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было выбрать тему творческого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воплотить его.  Мы решили сделать елочные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игрушки,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придумали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название «Елочный календарь». 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19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0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3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4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25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800" y="178586"/>
            <a:ext cx="543306" cy="383381"/>
          </a:xfrm>
          <a:prstGeom prst="rect">
            <a:avLst/>
          </a:prstGeom>
          <a:noFill/>
        </p:spPr>
      </p:pic>
      <p:pic>
        <p:nvPicPr>
          <p:cNvPr id="26" name="Blue8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</p:spPr>
      </p:pic>
      <p:pic>
        <p:nvPicPr>
          <p:cNvPr id="27" name="Blue9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</p:spPr>
      </p:pic>
      <p:pic>
        <p:nvPicPr>
          <p:cNvPr id="28" name="Blue10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</p:spPr>
      </p:pic>
      <p:pic>
        <p:nvPicPr>
          <p:cNvPr id="29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8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Red9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Red10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846" y="824870"/>
            <a:ext cx="3338992" cy="2504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0044" y="799511"/>
            <a:ext cx="3297252" cy="2472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456" y="4351074"/>
            <a:ext cx="2304767" cy="1728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75741" y="4369467"/>
            <a:ext cx="2258067" cy="1693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131840" y="387354"/>
            <a:ext cx="2952328" cy="5229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buSzPts val="1000"/>
            </a:pPr>
            <a: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</a:rPr>
              <a:t>Технология выполнения </a:t>
            </a:r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изделия</a:t>
            </a:r>
          </a:p>
          <a:p>
            <a:pPr algn="ctr">
              <a:lnSpc>
                <a:spcPct val="107000"/>
              </a:lnSpc>
              <a:buSzPts val="1000"/>
            </a:pPr>
            <a:endParaRPr lang="ru-RU" dirty="0">
              <a:solidFill>
                <a:srgbClr val="FF0000"/>
              </a:solidFill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с помощью шила на крышках проткнул отверстие, и дети вдели ленты для  петель.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разрезали календарь на 12 месяцев, то есть 12 квадратиков,  вырезали из них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круги, 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наклеили каждый месяц на крышку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Внутреннюю сторону крышки украсили наклейкой кролика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01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19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0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1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22" name="Blue4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</p:spPr>
      </p:pic>
      <p:pic>
        <p:nvPicPr>
          <p:cNvPr id="23" name="Blue5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200" y="178586"/>
            <a:ext cx="543306" cy="383381"/>
          </a:xfrm>
          <a:prstGeom prst="rect">
            <a:avLst/>
          </a:prstGeom>
          <a:noFill/>
        </p:spPr>
      </p:pic>
      <p:pic>
        <p:nvPicPr>
          <p:cNvPr id="24" name="Blue6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00" y="178586"/>
            <a:ext cx="543306" cy="383381"/>
          </a:xfrm>
          <a:prstGeom prst="rect">
            <a:avLst/>
          </a:prstGeom>
          <a:noFill/>
        </p:spPr>
      </p:pic>
      <p:pic>
        <p:nvPicPr>
          <p:cNvPr id="25" name="Blue7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800" y="178586"/>
            <a:ext cx="543306" cy="383381"/>
          </a:xfrm>
          <a:prstGeom prst="rect">
            <a:avLst/>
          </a:prstGeom>
          <a:noFill/>
        </p:spPr>
      </p:pic>
      <p:pic>
        <p:nvPicPr>
          <p:cNvPr id="26" name="Blue8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</p:spPr>
      </p:pic>
      <p:pic>
        <p:nvPicPr>
          <p:cNvPr id="27" name="Blue9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</p:spPr>
      </p:pic>
      <p:pic>
        <p:nvPicPr>
          <p:cNvPr id="28" name="Blue10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</p:spPr>
      </p:pic>
      <p:pic>
        <p:nvPicPr>
          <p:cNvPr id="29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d4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2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red5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91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Red6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60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Red7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28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8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97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Red9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664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Red10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352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43712" y="814587"/>
            <a:ext cx="288032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499" y="818390"/>
            <a:ext cx="2910743" cy="2183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9113" y="3293658"/>
            <a:ext cx="3525772" cy="2644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627784" y="332656"/>
            <a:ext cx="3888432" cy="2496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повесили на елку игрушки 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изготовленных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своими руками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елочные игрушки замечательны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будут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радовать нас и наших гостей.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</a:pPr>
            <a:r>
              <a:rPr lang="ru-RU" sz="1400" b="1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Подведём итог: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задача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полностью выполнена.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9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31086" y="4869160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24" y="3751268"/>
            <a:ext cx="2787592" cy="1803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54" y="4841482"/>
            <a:ext cx="1591586" cy="1591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714" y="980728"/>
            <a:ext cx="3341077" cy="4454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51520" y="1196752"/>
            <a:ext cx="4896544" cy="2734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«Новый год у ворот» - год черного водяного кролика. Грядущий год считают одним из самых счастливых. </a:t>
            </a:r>
            <a:r>
              <a:rPr lang="ru-RU" sz="14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 </a:t>
            </a: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Кролика сулит добро, романтику, общение, семейное счастье. </a:t>
            </a:r>
            <a:endParaRPr lang="ru-RU" sz="1400" b="1" dirty="0" smtClean="0">
              <a:solidFill>
                <a:srgbClr val="2F5597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нашей команде первая поделка – это великолепный кролик, символ 2023 года. Азимова </a:t>
            </a:r>
            <a:r>
              <a:rPr lang="ru-RU" sz="1400" b="1" dirty="0" err="1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Айла</a:t>
            </a: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вместе с мамой из обычного пластикового </a:t>
            </a:r>
            <a:r>
              <a:rPr lang="ru-RU" sz="1400" b="1" dirty="0" err="1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пэка</a:t>
            </a:r>
            <a:r>
              <a:rPr lang="ru-RU" sz="14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придумали кролика, вырезали и расписали его. Молодцы</a:t>
            </a:r>
            <a:r>
              <a:rPr lang="ru-RU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Работа с родителями</a:t>
            </a:r>
            <a:endParaRPr lang="ru-RU" sz="28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372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24" name="Blue1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86"/>
            <a:ext cx="543306" cy="383381"/>
          </a:xfrm>
          <a:prstGeom prst="rect">
            <a:avLst/>
          </a:prstGeom>
          <a:noFill/>
        </p:spPr>
      </p:pic>
      <p:pic>
        <p:nvPicPr>
          <p:cNvPr id="25" name="Blue2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0000"/>
            <a:ext cx="543306" cy="383381"/>
          </a:xfrm>
          <a:prstGeom prst="rect">
            <a:avLst/>
          </a:prstGeom>
          <a:noFill/>
        </p:spPr>
      </p:pic>
      <p:pic>
        <p:nvPicPr>
          <p:cNvPr id="26" name="Blue3" descr="C:\projects\99\sh2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</p:spPr>
      </p:pic>
      <p:pic>
        <p:nvPicPr>
          <p:cNvPr id="34" name="Red1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Red2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Red3" descr="C:\projects\99\sh2.png" hidden="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600" y="180000"/>
            <a:ext cx="543306" cy="38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3907" y="1232757"/>
            <a:ext cx="5472609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5153452"/>
            <a:ext cx="1656184" cy="1236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5505">
            <a:off x="516056" y="457061"/>
            <a:ext cx="2248672" cy="168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32420" y="2411987"/>
            <a:ext cx="4167572" cy="261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17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какой же Новый год без традиционной елки, усыпанной снегом и украшенной игрушками. Наш </a:t>
            </a:r>
            <a:r>
              <a:rPr lang="ru-RU" sz="17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капитан </a:t>
            </a:r>
            <a:r>
              <a:rPr lang="ru-RU" sz="1700" b="1" dirty="0" err="1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Бажин</a:t>
            </a:r>
            <a:r>
              <a:rPr lang="ru-RU" sz="17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Роман вместе с родителями </a:t>
            </a:r>
            <a:r>
              <a:rPr lang="ru-RU" sz="1700" b="1" dirty="0" smtClean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1700" b="1" dirty="0">
                <a:solidFill>
                  <a:srgbClr val="2F5597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пластиковой бутылки сделали лесную елочку. Очень красиво получилось. Как говорит Рома: «Мы всей семьей старались!»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1771" y="446016"/>
            <a:ext cx="2164849" cy="1623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RU_RU_Ed_13_GeographyTraining_2007v_Rus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057D6D0-1E69-4089-B438-91A647D1CD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Викторина по географии</Template>
  <TotalTime>666</TotalTime>
  <Words>844</Words>
  <Application>Microsoft Office PowerPoint</Application>
  <PresentationFormat>Экран (4:3)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Segoe</vt:lpstr>
      <vt:lpstr>Symbol</vt:lpstr>
      <vt:lpstr>Times New Roman</vt:lpstr>
      <vt:lpstr>MS_RU_RU_Ed_13_GeographyTraining_2007v_Russia</vt:lpstr>
      <vt:lpstr>Презентация PowerPoint</vt:lpstr>
      <vt:lpstr>Презентация PowerPoint</vt:lpstr>
      <vt:lpstr>Презентация PowerPoint</vt:lpstr>
      <vt:lpstr>Презентация PowerPoint</vt:lpstr>
      <vt:lpstr>Коллективная работа «Елочный календарь» под руководством воспитателей  Изготовление елочных украшений из крышек от бутылок  </vt:lpstr>
      <vt:lpstr>Презентация PowerPoint</vt:lpstr>
      <vt:lpstr>Презентация PowerPoint</vt:lpstr>
      <vt:lpstr>Работа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</vt:lpstr>
    </vt:vector>
  </TitlesOfParts>
  <Company>Банк Открытие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географии</dc:title>
  <dc:subject>Викторина по географии</dc:subject>
  <dc:creator>Elena</dc:creator>
  <cp:keywords/>
  <dc:description>Корпорация Майкрософт
Викторина по географии</dc:description>
  <cp:lastModifiedBy>Elena</cp:lastModifiedBy>
  <cp:revision>45</cp:revision>
  <dcterms:created xsi:type="dcterms:W3CDTF">2022-10-30T05:14:58Z</dcterms:created>
  <dcterms:modified xsi:type="dcterms:W3CDTF">2022-11-13T07:53:05Z</dcterms:modified>
  <cp:category>Викторина по географии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TC027022799991</vt:lpwstr>
  </property>
</Properties>
</file>