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1" r:id="rId5"/>
    <p:sldId id="262" r:id="rId6"/>
    <p:sldId id="263" r:id="rId7"/>
  </p:sldIdLst>
  <p:sldSz cx="12192000" cy="6858000"/>
  <p:notesSz cx="6858000" cy="9144000"/>
  <p:custDataLst>
    <p:tags r:id="rId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viewProps" Target="viewProps.xml" /><Relationship Id="rId11" Type="http://schemas.openxmlformats.org/officeDocument/2006/relationships/theme" Target="theme/theme1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tags" Target="tags/tag1.xml" /><Relationship Id="rId9" Type="http://schemas.openxmlformats.org/officeDocument/2006/relationships/presProps" Target="presProps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A19A6-1A4A-48A5-A4C6-4BD95233821F}" type="datetimeFigureOut">
              <a:rPr lang="ru-RU" smtClean="0"/>
              <a:t>24.10.2022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02C1-D5BC-4F7F-A30C-7BDA706583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67847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A19A6-1A4A-48A5-A4C6-4BD95233821F}" type="datetimeFigureOut">
              <a:rPr lang="ru-RU" smtClean="0"/>
              <a:t>24.10.2022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702C1-D5BC-4F7F-A30C-7BDA706583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818339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A19A6-1A4A-48A5-A4C6-4BD95233821F}" type="datetimeFigureOut">
              <a:rPr lang="ru-RU" smtClean="0"/>
              <a:t>24.10.2022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38702C1-D5BC-4F7F-A30C-7BDA706583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309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</p:sldLayoutIdLst>
  <p:transition/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3.jpeg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jpeg" /><Relationship Id="rId6" Type="http://schemas.openxmlformats.org/officeDocument/2006/relationships/image" Target="../media/image9.png" /><Relationship Id="rId7" Type="http://schemas.openxmlformats.org/officeDocument/2006/relationships/image" Target="../media/image10.jpeg" /><Relationship Id="rId8" Type="http://schemas.openxmlformats.org/officeDocument/2006/relationships/image" Target="../media/image11.jpeg" /><Relationship Id="rId9" Type="http://schemas.openxmlformats.org/officeDocument/2006/relationships/image" Target="../media/image1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22.jpeg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Relationship Id="rId6" Type="http://schemas.openxmlformats.org/officeDocument/2006/relationships/image" Target="../media/image18.jpeg" /><Relationship Id="rId7" Type="http://schemas.openxmlformats.org/officeDocument/2006/relationships/image" Target="../media/image19.jpeg" /><Relationship Id="rId8" Type="http://schemas.openxmlformats.org/officeDocument/2006/relationships/image" Target="../media/image20.jpeg" /><Relationship Id="rId9" Type="http://schemas.openxmlformats.org/officeDocument/2006/relationships/image" Target="../media/image2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Relationship Id="rId5" Type="http://schemas.openxmlformats.org/officeDocument/2006/relationships/image" Target="../media/image2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27.png" /><Relationship Id="rId4" Type="http://schemas.openxmlformats.org/officeDocument/2006/relationships/image" Target="../media/image28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206B4BD-8B1A-4340-BC7D-9BFA72F6F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1999" cy="6858000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F15174F8-968B-4FAE-BEA2-A70FB59534A0}"/>
              </a:ext>
            </a:extLst>
          </p:cNvPr>
          <p:cNvSpPr/>
          <p:nvPr/>
        </p:nvSpPr>
        <p:spPr>
          <a:xfrm>
            <a:off x="2388094" y="457201"/>
            <a:ext cx="7693976" cy="3380171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4000" b="1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Познавательный проект «Радость» </a:t>
            </a:r>
          </a:p>
          <a:p>
            <a:pPr algn="ctr"/>
            <a:r>
              <a:rPr lang="ru-RU" sz="4000" b="1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по творчеству </a:t>
            </a:r>
            <a:br>
              <a:rPr lang="ru-RU" sz="4000" b="1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4000" b="1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К.И. Чуковского </a:t>
            </a:r>
            <a:br>
              <a:rPr lang="ru-RU" sz="4000" b="1">
                <a:ln w="0"/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ru-RU" sz="4000" b="1">
              <a:ln w="0"/>
              <a:solidFill>
                <a:srgbClr val="0070C0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3BA53696-EB74-4024-B5EA-2FCCB73F2BF4}"/>
              </a:ext>
            </a:extLst>
          </p:cNvPr>
          <p:cNvSpPr/>
          <p:nvPr/>
        </p:nvSpPr>
        <p:spPr>
          <a:xfrm>
            <a:off x="4561272" y="6285389"/>
            <a:ext cx="3069448" cy="454981"/>
          </a:xfrm>
          <a:prstGeom prst="round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ru-RU" sz="1600" b="1">
                <a:solidFill>
                  <a:srgbClr val="002060"/>
                </a:solidFill>
                <a:latin typeface="Arial Black" panose="020b0a04020102020204" pitchFamily="34" charset="0"/>
              </a:rPr>
              <a:t>Екатеринбург </a:t>
            </a:r>
          </a:p>
          <a:p>
            <a:pPr algn="ctr">
              <a:lnSpc>
                <a:spcPct val="120000"/>
              </a:lnSpc>
            </a:pPr>
            <a:r>
              <a:rPr lang="ru-RU" sz="1600" b="1">
                <a:solidFill>
                  <a:srgbClr val="002060"/>
                </a:solidFill>
                <a:latin typeface="Arial Black" panose="020b0a04020102020204" pitchFamily="34" charset="0"/>
              </a:rPr>
              <a:t>2022г.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398074EA-DC3D-4CD0-8695-9ABF3B5FE81F}"/>
              </a:ext>
            </a:extLst>
          </p:cNvPr>
          <p:cNvSpPr/>
          <p:nvPr/>
        </p:nvSpPr>
        <p:spPr>
          <a:xfrm>
            <a:off x="1925953" y="4034901"/>
            <a:ext cx="8618258" cy="2052958"/>
          </a:xfrm>
          <a:prstGeom prst="round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Владислав Кряжев</a:t>
            </a:r>
          </a:p>
          <a:p>
            <a:pPr algn="ctr">
              <a:lnSpc>
                <a:spcPct val="150000"/>
              </a:lnSpc>
            </a:pPr>
            <a:r>
              <a:rPr lang="ru-RU" sz="2000" b="1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МБДОУ </a:t>
            </a:r>
            <a:r>
              <a:rPr lang="ru-RU" sz="2000" b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– детский сад № 46</a:t>
            </a:r>
          </a:p>
          <a:p>
            <a:pPr algn="r">
              <a:lnSpc>
                <a:spcPct val="150000"/>
              </a:lnSpc>
            </a:pPr>
            <a:r>
              <a:rPr lang="ru-RU" sz="2000" b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Руководители: Столяр Е.В., </a:t>
            </a:r>
            <a:br>
              <a:rPr lang="ru-RU" sz="2000" b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2000" b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Скоробогатова А.Н. (воспитатели), </a:t>
            </a:r>
            <a:br>
              <a:rPr lang="ru-RU" sz="2000" b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2000" b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Красноперова Р.Н. (учитель-логопед)</a:t>
            </a:r>
            <a:endParaRPr lang="ru-RU" sz="2000" b="1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928578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2EF1C6B-B494-4629-9B71-AE69B29EC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24F0E5-867C-4A71-8B5E-5D6DD253D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683" y="863189"/>
            <a:ext cx="7986385" cy="1497769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1800" b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   </a:t>
            </a:r>
            <a:r>
              <a:rPr lang="ru-RU" sz="2100" b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31 марта 2022 года исполнилось 140 лет со дня рождения Корнея Ивановича Чуковского. На его книгах выросли наши мамы и папы, бабушки и дедушки. </a:t>
            </a:r>
            <a:br>
              <a:rPr lang="ru-RU" sz="2100" b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2100" b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И мы с ребятами нашей группы очень любим и читаем сказки дедушки Корнея!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E5249020-ACFB-4BB6-B04F-BE756ED5A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169" y="71021"/>
            <a:ext cx="3848831" cy="5033639"/>
          </a:xfrm>
          <a:effectLst>
            <a:softEdge rad="317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5AB6E2A-4872-44EE-9F7E-38F1DDCD39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217" t="23097" r="4934"/>
          <a:stretch>
            <a:fillRect/>
          </a:stretch>
        </p:blipFill>
        <p:spPr>
          <a:xfrm>
            <a:off x="1629055" y="2502935"/>
            <a:ext cx="6125592" cy="4164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xmlns="" id="{D2814331-BC53-457D-B8BA-2FBD65F0B75F}"/>
              </a:ext>
            </a:extLst>
          </p:cNvPr>
          <p:cNvSpPr/>
          <p:nvPr/>
        </p:nvSpPr>
        <p:spPr>
          <a:xfrm>
            <a:off x="2028551" y="191001"/>
            <a:ext cx="5326600" cy="57923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Выставка любимых книг</a:t>
            </a:r>
          </a:p>
        </p:txBody>
      </p:sp>
    </p:spTree>
    <p:extLst>
      <p:ext uri="{BB962C8B-B14F-4D97-AF65-F5344CB8AC3E}">
        <p14:creationId xmlns:p14="http://schemas.microsoft.com/office/powerpoint/2010/main" val="935705990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B2204D-0B57-4101-9033-8A2A623D3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xmlns="" id="{AC37A83C-CBBE-4A15-AC3C-7C957AC1C573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AC4816E-C9A5-44CE-909C-F2DD3BE891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" y="16686"/>
            <a:ext cx="12192000" cy="6858000"/>
          </a:xfrm>
          <a:prstGeom prst="rect">
            <a:avLst/>
          </a:prstGeom>
        </p:spPr>
      </p:pic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xmlns="" id="{A3213FAB-CDE2-479B-BFDE-FAE682E66002}"/>
              </a:ext>
            </a:extLst>
          </p:cNvPr>
          <p:cNvSpPr/>
          <p:nvPr/>
        </p:nvSpPr>
        <p:spPr>
          <a:xfrm>
            <a:off x="2444237" y="289710"/>
            <a:ext cx="5078027" cy="56669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Литературная гостиная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2D9093C-F497-44B8-A833-8B3301E35B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215" t="25743" r="39152" b="15358"/>
          <a:stretch>
            <a:fillRect/>
          </a:stretch>
        </p:blipFill>
        <p:spPr>
          <a:xfrm>
            <a:off x="692686" y="2071230"/>
            <a:ext cx="3111595" cy="2715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144718D-C8AE-4ACE-A0D2-7498F9210A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132" t="32411" r="53003" b="11974"/>
          <a:stretch>
            <a:fillRect/>
          </a:stretch>
        </p:blipFill>
        <p:spPr>
          <a:xfrm>
            <a:off x="9204888" y="3735761"/>
            <a:ext cx="2672439" cy="2943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795F7EB6-1578-413B-BAC2-81B367E929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143" t="29384" r="56861" b="18965"/>
          <a:stretch>
            <a:fillRect/>
          </a:stretch>
        </p:blipFill>
        <p:spPr>
          <a:xfrm>
            <a:off x="6258710" y="3862238"/>
            <a:ext cx="2527108" cy="2748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06DE349-781F-40D9-8D4E-67E6F21A8F1E}"/>
              </a:ext>
            </a:extLst>
          </p:cNvPr>
          <p:cNvSpPr txBox="1"/>
          <p:nvPr/>
        </p:nvSpPr>
        <p:spPr>
          <a:xfrm>
            <a:off x="1405380" y="1152051"/>
            <a:ext cx="49639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>
                <a:solidFill>
                  <a:srgbClr val="002060"/>
                </a:solidFill>
                <a:latin typeface="Arial Black" panose="020b0a04020102020204" pitchFamily="34" charset="0"/>
              </a:rPr>
              <a:t>     На наших глазах оживали    страницы книг Корнея Ивановича!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B41BC903-0F8B-4E31-876F-D423CADB72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90" y="3763359"/>
            <a:ext cx="2186108" cy="30779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3394FA01-D22B-4D98-9F62-F1930728AAF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548" t="32096" r="39294" b="12137"/>
          <a:stretch>
            <a:fillRect/>
          </a:stretch>
        </p:blipFill>
        <p:spPr>
          <a:xfrm>
            <a:off x="8851712" y="270217"/>
            <a:ext cx="3101486" cy="28726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950EE307-C331-4B15-A9F4-8E418967978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100" t="27900" r="27831" b="20533"/>
          <a:stretch>
            <a:fillRect/>
          </a:stretch>
        </p:blipFill>
        <p:spPr>
          <a:xfrm>
            <a:off x="6549313" y="1184034"/>
            <a:ext cx="3552582" cy="2354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571621D-7AB7-48CC-9D32-B29E8F9C205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2655" t="28147" r="53170" b="23755"/>
          <a:stretch>
            <a:fillRect/>
          </a:stretch>
        </p:blipFill>
        <p:spPr>
          <a:xfrm>
            <a:off x="4343483" y="2076219"/>
            <a:ext cx="2692257" cy="2841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751D87C-16E8-47C2-A2F4-94582E9106D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2654" t="32621" r="50000" b="14822"/>
          <a:stretch>
            <a:fillRect/>
          </a:stretch>
        </p:blipFill>
        <p:spPr>
          <a:xfrm>
            <a:off x="3076377" y="3968116"/>
            <a:ext cx="2467904" cy="2668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0452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B46766-FBC5-485B-8051-B3ADEAE53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AA2F03-2DD6-4F01-BEA3-8A0DD7A37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30A4679-BB1D-4E50-BAF0-AA8A588E3A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757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xmlns="" id="{D93D4A22-5D87-498A-B850-256653204093}"/>
              </a:ext>
            </a:extLst>
          </p:cNvPr>
          <p:cNvSpPr/>
          <p:nvPr/>
        </p:nvSpPr>
        <p:spPr>
          <a:xfrm>
            <a:off x="3471281" y="139714"/>
            <a:ext cx="3311372" cy="47939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 вернисаж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4D60533-070D-460B-9D58-8867C65D441D}"/>
              </a:ext>
            </a:extLst>
          </p:cNvPr>
          <p:cNvSpPr txBox="1"/>
          <p:nvPr/>
        </p:nvSpPr>
        <p:spPr>
          <a:xfrm>
            <a:off x="333922" y="2091675"/>
            <a:ext cx="29651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>
                <a:solidFill>
                  <a:srgbClr val="002060"/>
                </a:solidFill>
              </a:rPr>
              <a:t>Как у наших у ворот </a:t>
            </a:r>
          </a:p>
          <a:p>
            <a:r>
              <a:rPr lang="ru-RU" sz="2000" b="1">
                <a:solidFill>
                  <a:srgbClr val="002060"/>
                </a:solidFill>
              </a:rPr>
              <a:t>Чудо-дерево растёт…</a:t>
            </a:r>
          </a:p>
          <a:p>
            <a:r>
              <a:rPr lang="ru-RU" sz="2000" b="1">
                <a:solidFill>
                  <a:srgbClr val="002060"/>
                </a:solidFill>
              </a:rPr>
              <a:t>Не листочки на нём,</a:t>
            </a:r>
          </a:p>
          <a:p>
            <a:r>
              <a:rPr lang="ru-RU" sz="2000" b="1">
                <a:solidFill>
                  <a:srgbClr val="002060"/>
                </a:solidFill>
              </a:rPr>
              <a:t>Не цветочки на нём, </a:t>
            </a:r>
          </a:p>
          <a:p>
            <a:r>
              <a:rPr lang="ru-RU" sz="2000" b="1">
                <a:solidFill>
                  <a:srgbClr val="002060"/>
                </a:solidFill>
              </a:rPr>
              <a:t>А наши рисунки!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948B362-95E1-4926-8C79-FCADBE41D0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011" t="7469" r="5670"/>
          <a:stretch>
            <a:fillRect/>
          </a:stretch>
        </p:blipFill>
        <p:spPr>
          <a:xfrm>
            <a:off x="9794275" y="375672"/>
            <a:ext cx="2144543" cy="1568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555F460-DCE1-4E18-8744-C99884117F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66" r="6526" b="7738"/>
          <a:stretch>
            <a:fillRect/>
          </a:stretch>
        </p:blipFill>
        <p:spPr>
          <a:xfrm>
            <a:off x="6642033" y="926107"/>
            <a:ext cx="2996228" cy="2050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D730EC0-CB62-4974-9349-D6613C3771C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49" t="1295" r="-2767"/>
          <a:stretch>
            <a:fillRect/>
          </a:stretch>
        </p:blipFill>
        <p:spPr>
          <a:xfrm>
            <a:off x="6688594" y="4297099"/>
            <a:ext cx="3706513" cy="2438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58EDA30-C7E8-41F3-8DE4-072D46CDD43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889" r="2610" b="3548"/>
          <a:stretch>
            <a:fillRect/>
          </a:stretch>
        </p:blipFill>
        <p:spPr>
          <a:xfrm>
            <a:off x="9758019" y="2224338"/>
            <a:ext cx="2162752" cy="1876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860FD229-54DB-4A7F-A9AD-6D0E658B9F0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0084" t="9858" r="2648" b="28148"/>
          <a:stretch>
            <a:fillRect/>
          </a:stretch>
        </p:blipFill>
        <p:spPr>
          <a:xfrm rot="16200000">
            <a:off x="4793755" y="5553498"/>
            <a:ext cx="1251674" cy="1026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FBE0D9E-D1EA-4B1C-BB0C-B52B70AF303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789" t="1165" r="913" b="6702"/>
          <a:stretch>
            <a:fillRect/>
          </a:stretch>
        </p:blipFill>
        <p:spPr>
          <a:xfrm>
            <a:off x="3723462" y="3133504"/>
            <a:ext cx="3447495" cy="2301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F04DD8F-FE42-41E6-8BA9-F5C546EA1E7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474" r="1474" b="768"/>
          <a:stretch>
            <a:fillRect/>
          </a:stretch>
        </p:blipFill>
        <p:spPr>
          <a:xfrm>
            <a:off x="193317" y="3950497"/>
            <a:ext cx="3794893" cy="2767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ED51B8D-BE79-4132-B17C-7668C283CE8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229" r="48"/>
          <a:stretch>
            <a:fillRect/>
          </a:stretch>
        </p:blipFill>
        <p:spPr>
          <a:xfrm rot="16200000">
            <a:off x="3991748" y="447781"/>
            <a:ext cx="1964545" cy="2992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8235183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6D2516-4BEA-49B3-9F92-179B27380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2E7D23E9-C6B7-4066-A2DA-39954994B7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1FC5ECF-9C78-4414-BD44-F56013E0B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0010" y="1660185"/>
            <a:ext cx="4603247" cy="50117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96E6777-C816-4264-8F2A-B3058C4A684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523" t="24186" r="24429" b="16138"/>
          <a:stretch>
            <a:fillRect/>
          </a:stretch>
        </p:blipFill>
        <p:spPr>
          <a:xfrm>
            <a:off x="7472397" y="3876540"/>
            <a:ext cx="4423681" cy="2744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: скругленные противолежащие углы 14">
            <a:extLst>
              <a:ext uri="{FF2B5EF4-FFF2-40B4-BE49-F238E27FC236}">
                <a16:creationId xmlns:a16="http://schemas.microsoft.com/office/drawing/2014/main" xmlns="" id="{78E7E456-440C-48DF-A652-A5A29DD71FB0}"/>
              </a:ext>
            </a:extLst>
          </p:cNvPr>
          <p:cNvSpPr/>
          <p:nvPr/>
        </p:nvSpPr>
        <p:spPr>
          <a:xfrm>
            <a:off x="3720483" y="236738"/>
            <a:ext cx="5131293" cy="74572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Разминка для ума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A1CFFD34-245C-4AF8-99F6-70A8496753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461" t="30019" r="5726" b="9380"/>
          <a:stretch>
            <a:fillRect/>
          </a:stretch>
        </p:blipFill>
        <p:spPr>
          <a:xfrm>
            <a:off x="1794409" y="2235261"/>
            <a:ext cx="5230427" cy="29785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53DB6C4-6D43-4F3A-8736-170B6DAFBE9F}"/>
              </a:ext>
            </a:extLst>
          </p:cNvPr>
          <p:cNvSpPr txBox="1"/>
          <p:nvPr/>
        </p:nvSpPr>
        <p:spPr>
          <a:xfrm>
            <a:off x="2811613" y="1287323"/>
            <a:ext cx="60174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>
                <a:solidFill>
                  <a:srgbClr val="002060"/>
                </a:solidFill>
              </a:rPr>
              <a:t>Решали кроссворд и придумывали небылицы!</a:t>
            </a:r>
          </a:p>
        </p:txBody>
      </p:sp>
    </p:spTree>
    <p:extLst>
      <p:ext uri="{BB962C8B-B14F-4D97-AF65-F5344CB8AC3E}">
        <p14:creationId xmlns:p14="http://schemas.microsoft.com/office/powerpoint/2010/main" val="162676056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1E9EEC-95F8-4F0E-9C32-76604A777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A80207EE-49F2-4FFC-A82B-6EA3A3E67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22" y="0"/>
            <a:ext cx="12192000" cy="686831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A48D2A0-C98A-4461-8BA8-BF84B4A0D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122" y="2342055"/>
            <a:ext cx="5902300" cy="44119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1B8F1CA-2250-4BD4-A5FF-26313C22662A}"/>
              </a:ext>
            </a:extLst>
          </p:cNvPr>
          <p:cNvSpPr txBox="1"/>
          <p:nvPr/>
        </p:nvSpPr>
        <p:spPr>
          <a:xfrm>
            <a:off x="969843" y="392820"/>
            <a:ext cx="670738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ru-RU" sz="2800" b="1">
                <a:solidFill>
                  <a:srgbClr val="002060"/>
                </a:solidFill>
              </a:rPr>
              <a:t>Мне очень понравилось стихотворение            </a:t>
            </a:r>
          </a:p>
          <a:p>
            <a:pPr algn="ctr"/>
            <a:r>
              <a:rPr lang="ru-RU" sz="3600" b="1">
                <a:solidFill>
                  <a:srgbClr val="002060"/>
                </a:solidFill>
                <a:latin typeface="Comic Sans MS" panose="030f0702030302020204" pitchFamily="66" charset="0"/>
              </a:rPr>
              <a:t>«Радость»!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566B4C0-C531-4AB0-AF8A-85D4602FD2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3034" y="2847616"/>
            <a:ext cx="1803301" cy="2426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D90D450-D8FF-4B8C-BF9D-927E0851FA8D}"/>
              </a:ext>
            </a:extLst>
          </p:cNvPr>
          <p:cNvSpPr txBox="1"/>
          <p:nvPr/>
        </p:nvSpPr>
        <p:spPr>
          <a:xfrm>
            <a:off x="2450638" y="4641672"/>
            <a:ext cx="4012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>
                <a:solidFill>
                  <a:srgbClr val="002060"/>
                </a:solidFill>
              </a:rPr>
              <a:t>Благодарю за внимание!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EACC783-4B9B-4953-B0F1-71725D5649ED}"/>
              </a:ext>
            </a:extLst>
          </p:cNvPr>
          <p:cNvSpPr txBox="1"/>
          <p:nvPr/>
        </p:nvSpPr>
        <p:spPr>
          <a:xfrm>
            <a:off x="246306" y="2509481"/>
            <a:ext cx="54597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</a:rPr>
              <a:t>Даже его название дарит хорошее настроение!  Особенно меня удивили и порадовали</a:t>
            </a:r>
          </a:p>
          <a:p>
            <a:pPr algn="ctr"/>
            <a:r>
              <a:rPr lang="ru-RU" sz="2400" b="1">
                <a:solidFill>
                  <a:srgbClr val="002060"/>
                </a:solidFill>
              </a:rPr>
              <a:t> волшебные фрукты!</a:t>
            </a:r>
          </a:p>
        </p:txBody>
      </p:sp>
    </p:spTree>
    <p:extLst>
      <p:ext uri="{BB962C8B-B14F-4D97-AF65-F5344CB8AC3E}">
        <p14:creationId xmlns:p14="http://schemas.microsoft.com/office/powerpoint/2010/main" val="663951524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Arial"/>
        <a:cs typeface="Arial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Arial"/>
        <a:cs typeface="Arial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TM02900688[[fn=Аспект]]</Template>
  <Company/>
  <PresentationFormat>Широкоэкранный</PresentationFormat>
  <Paragraphs>24</Paragraphs>
  <Slides>6</Slides>
  <Notes>0</Notes>
  <TotalTime>476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baseType="lpstr" size="12">
      <vt:lpstr>Arial</vt:lpstr>
      <vt:lpstr>Trebuchet MS</vt:lpstr>
      <vt:lpstr>Wingdings 3</vt:lpstr>
      <vt:lpstr>Arial Black</vt:lpstr>
      <vt:lpstr>Comic Sans MS</vt:lpstr>
      <vt:lpstr>Аспект</vt:lpstr>
      <vt:lpstr>PowerPoint Presentation</vt:lpstr>
      <vt:lpstr>   31 марта 2022 года исполнилось 140 лет со дня рождения Корнея Ивановича Чуковского. На его книгах выросли наши мамы и папы, бабушки и дедушки. И мы с ребятами нашей группы очень любим и читаем сказки дедушки Корнея!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Family</dc:creator>
  <cp:lastModifiedBy>Вилачева Наталья Викторовна</cp:lastModifiedBy>
  <cp:revision>43</cp:revision>
  <dcterms:created xsi:type="dcterms:W3CDTF">2022-10-23T09:25:22Z</dcterms:created>
  <dcterms:modified xsi:type="dcterms:W3CDTF">2022-10-24T06:43:39Z</dcterms:modified>
</cp:coreProperties>
</file>