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301" r:id="rId3"/>
    <p:sldId id="260" r:id="rId4"/>
    <p:sldId id="264" r:id="rId5"/>
    <p:sldId id="347" r:id="rId6"/>
    <p:sldId id="302" r:id="rId7"/>
    <p:sldId id="348" r:id="rId8"/>
    <p:sldId id="351" r:id="rId9"/>
    <p:sldId id="350" r:id="rId10"/>
    <p:sldId id="352" r:id="rId11"/>
    <p:sldId id="303" r:id="rId12"/>
    <p:sldId id="304" r:id="rId13"/>
    <p:sldId id="305" r:id="rId14"/>
    <p:sldId id="353" r:id="rId15"/>
    <p:sldId id="311" r:id="rId16"/>
    <p:sldId id="354" r:id="rId17"/>
    <p:sldId id="355" r:id="rId18"/>
    <p:sldId id="356" r:id="rId19"/>
    <p:sldId id="357" r:id="rId20"/>
    <p:sldId id="358" r:id="rId21"/>
    <p:sldId id="306" r:id="rId22"/>
    <p:sldId id="359" r:id="rId23"/>
    <p:sldId id="360" r:id="rId24"/>
    <p:sldId id="361" r:id="rId25"/>
    <p:sldId id="316" r:id="rId26"/>
    <p:sldId id="34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A2A"/>
    <a:srgbClr val="F0192E"/>
    <a:srgbClr val="006CB7"/>
    <a:srgbClr val="F8B017"/>
    <a:srgbClr val="53AB46"/>
    <a:srgbClr val="8CC63E"/>
    <a:srgbClr val="AED395"/>
    <a:srgbClr val="8AC73E"/>
    <a:srgbClr val="006CB8"/>
    <a:srgbClr val="FB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3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6A931-0B75-47F8-8C93-E64CA4097AEB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2CD9F2-3944-4A16-8632-08B283BAB5A2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Жизнь молодого поколения проходит в киберпространстве (медиа-пространстве): </a:t>
          </a:r>
        </a:p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новости, обучение, знакомства, покупка товаров, финансовые операции, развлечения. Освоение всех видов гаджетов происходит в весьма раннем возрасте. Формирование личности современного человека происходит в так называемом </a:t>
          </a:r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конвергентном пространстве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, в котором соединяются реальный и виртуальный миры.</a:t>
          </a:r>
        </a:p>
      </dgm:t>
    </dgm:pt>
    <dgm:pt modelId="{057B6FE8-8A6B-4071-8896-8EC55DACF513}" type="parTrans" cxnId="{B91241A5-25EC-4987-8C12-D48ED8B2A15E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72ACE34-08E0-4D2C-A4E4-37F0903C05B6}" type="sibTrans" cxnId="{B91241A5-25EC-4987-8C12-D48ED8B2A15E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3E8D737-FF7D-4267-AD0B-394D7D2C2235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Медиа-пространство формирует новую реальность, в которой действуют иные законы, чем в обычной жизни:</a:t>
          </a:r>
        </a:p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1. популяризирует ускоренные практики (</a:t>
          </a:r>
          <a:r>
            <a:rPr lang="ru-RU" dirty="0" err="1">
              <a:latin typeface="Segoe UI Light" panose="020B0502040204020203" pitchFamily="34" charset="0"/>
              <a:cs typeface="Segoe UI Light" panose="020B0502040204020203" pitchFamily="34" charset="0"/>
            </a:rPr>
            <a:t>лайфхаки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), позволяющие обойти различные запреты и ограничения;</a:t>
          </a:r>
        </a:p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2. навязывает пользователю желания, которые воспринимаются как свои, но по факту таковыми не являются.</a:t>
          </a:r>
        </a:p>
      </dgm:t>
    </dgm:pt>
    <dgm:pt modelId="{1ED6970F-866A-4A94-A804-21120F289EC9}" type="parTrans" cxnId="{195D316A-1F98-448A-BB3E-8C3A40B7BF7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E3216CD-19AC-48A8-B8EA-B357EEB76188}" type="sibTrans" cxnId="{195D316A-1F98-448A-BB3E-8C3A40B7BF7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8F1A7DA-5695-4C30-80BF-273CBEBD3C46}">
      <dgm:prSet/>
      <dgm:spPr/>
      <dgm:t>
        <a:bodyPr/>
        <a:lstStyle/>
        <a:p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100E693-C8F3-4B6F-8878-47B8CE3F0033}" type="parTrans" cxnId="{FB53F1B2-FC6E-41F6-9C00-8233168ABEB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8C095C8-6DA4-4515-9607-09B91687D926}" type="sibTrans" cxnId="{FB53F1B2-FC6E-41F6-9C00-8233168ABEB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D184D0E-F093-446D-90BF-E0FD14ADA1DF}" type="pres">
      <dgm:prSet presAssocID="{EA66A931-0B75-47F8-8C93-E64CA4097A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B73C2-EEA9-40BA-AFEC-35D71E1F87FF}" type="pres">
      <dgm:prSet presAssocID="{722CD9F2-3944-4A16-8632-08B283BAB5A2}" presName="comp" presStyleCnt="0"/>
      <dgm:spPr/>
    </dgm:pt>
    <dgm:pt modelId="{5E4B51C8-C225-4308-B25A-C22858C9A4AB}" type="pres">
      <dgm:prSet presAssocID="{722CD9F2-3944-4A16-8632-08B283BAB5A2}" presName="box" presStyleLbl="node1" presStyleIdx="0" presStyleCnt="2" custLinFactNeighborX="1504" custLinFactNeighborY="-3106"/>
      <dgm:spPr/>
      <dgm:t>
        <a:bodyPr/>
        <a:lstStyle/>
        <a:p>
          <a:endParaRPr lang="ru-RU"/>
        </a:p>
      </dgm:t>
    </dgm:pt>
    <dgm:pt modelId="{C674EEEE-B752-475C-A96D-2FF7E455F1C7}" type="pres">
      <dgm:prSet presAssocID="{722CD9F2-3944-4A16-8632-08B283BAB5A2}" presName="img" presStyleLbl="fgImgPlace1" presStyleIdx="0" presStyleCnt="2" custLinFactNeighborX="-5432" custLinFactNeighborY="-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3B803ED-4D22-44D9-A9CD-7A37E53544D3}" type="pres">
      <dgm:prSet presAssocID="{722CD9F2-3944-4A16-8632-08B283BAB5A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8A692-F44C-479A-B687-40ECE1010A03}" type="pres">
      <dgm:prSet presAssocID="{772ACE34-08E0-4D2C-A4E4-37F0903C05B6}" presName="spacer" presStyleCnt="0"/>
      <dgm:spPr/>
    </dgm:pt>
    <dgm:pt modelId="{59A4292B-F07C-455B-A230-EE62BDC068C2}" type="pres">
      <dgm:prSet presAssocID="{63E8D737-FF7D-4267-AD0B-394D7D2C2235}" presName="comp" presStyleCnt="0"/>
      <dgm:spPr/>
    </dgm:pt>
    <dgm:pt modelId="{3C1D8B06-815E-4602-BD6D-089EA7CD0253}" type="pres">
      <dgm:prSet presAssocID="{63E8D737-FF7D-4267-AD0B-394D7D2C2235}" presName="box" presStyleLbl="node1" presStyleIdx="1" presStyleCnt="2"/>
      <dgm:spPr/>
      <dgm:t>
        <a:bodyPr/>
        <a:lstStyle/>
        <a:p>
          <a:endParaRPr lang="ru-RU"/>
        </a:p>
      </dgm:t>
    </dgm:pt>
    <dgm:pt modelId="{C675C49B-8BE3-4367-94D9-A05A8D59D5C2}" type="pres">
      <dgm:prSet presAssocID="{63E8D737-FF7D-4267-AD0B-394D7D2C2235}" presName="img" presStyleLbl="fgImgPlace1" presStyleIdx="1" presStyleCnt="2" custLinFactNeighborX="-5820" custLinFactNeighborY="8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6EF6F6D-182A-4F0E-8D06-53DCA145D7C7}" type="pres">
      <dgm:prSet presAssocID="{63E8D737-FF7D-4267-AD0B-394D7D2C223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0407B-6F37-47E0-9CD5-B8EFD797831D}" type="presOf" srcId="{722CD9F2-3944-4A16-8632-08B283BAB5A2}" destId="{73B803ED-4D22-44D9-A9CD-7A37E53544D3}" srcOrd="1" destOrd="0" presId="urn:microsoft.com/office/officeart/2005/8/layout/vList4"/>
    <dgm:cxn modelId="{B91241A5-25EC-4987-8C12-D48ED8B2A15E}" srcId="{EA66A931-0B75-47F8-8C93-E64CA4097AEB}" destId="{722CD9F2-3944-4A16-8632-08B283BAB5A2}" srcOrd="0" destOrd="0" parTransId="{057B6FE8-8A6B-4071-8896-8EC55DACF513}" sibTransId="{772ACE34-08E0-4D2C-A4E4-37F0903C05B6}"/>
    <dgm:cxn modelId="{195D316A-1F98-448A-BB3E-8C3A40B7BF7C}" srcId="{EA66A931-0B75-47F8-8C93-E64CA4097AEB}" destId="{63E8D737-FF7D-4267-AD0B-394D7D2C2235}" srcOrd="1" destOrd="0" parTransId="{1ED6970F-866A-4A94-A804-21120F289EC9}" sibTransId="{7E3216CD-19AC-48A8-B8EA-B357EEB76188}"/>
    <dgm:cxn modelId="{49C10DF0-0EA8-4E62-B7A5-EF108C345C5E}" type="presOf" srcId="{63E8D737-FF7D-4267-AD0B-394D7D2C2235}" destId="{A6EF6F6D-182A-4F0E-8D06-53DCA145D7C7}" srcOrd="1" destOrd="0" presId="urn:microsoft.com/office/officeart/2005/8/layout/vList4"/>
    <dgm:cxn modelId="{355BA33C-E8E7-47ED-8888-D7653AC3ACEC}" type="presOf" srcId="{EA66A931-0B75-47F8-8C93-E64CA4097AEB}" destId="{CD184D0E-F093-446D-90BF-E0FD14ADA1DF}" srcOrd="0" destOrd="0" presId="urn:microsoft.com/office/officeart/2005/8/layout/vList4"/>
    <dgm:cxn modelId="{132947C6-95BF-4D1B-8F3E-B6AC42E67E20}" type="presOf" srcId="{722CD9F2-3944-4A16-8632-08B283BAB5A2}" destId="{5E4B51C8-C225-4308-B25A-C22858C9A4AB}" srcOrd="0" destOrd="0" presId="urn:microsoft.com/office/officeart/2005/8/layout/vList4"/>
    <dgm:cxn modelId="{90B61CA5-56E9-41BC-BF71-40C531D9BF8D}" type="presOf" srcId="{63E8D737-FF7D-4267-AD0B-394D7D2C2235}" destId="{3C1D8B06-815E-4602-BD6D-089EA7CD0253}" srcOrd="0" destOrd="0" presId="urn:microsoft.com/office/officeart/2005/8/layout/vList4"/>
    <dgm:cxn modelId="{6073E212-DEC4-4E96-AF32-AC9695783CC8}" type="presOf" srcId="{F8F1A7DA-5695-4C30-80BF-273CBEBD3C46}" destId="{3C1D8B06-815E-4602-BD6D-089EA7CD0253}" srcOrd="0" destOrd="1" presId="urn:microsoft.com/office/officeart/2005/8/layout/vList4"/>
    <dgm:cxn modelId="{2E5C17A7-C43A-47FC-BBF9-C65BFF66A3BA}" type="presOf" srcId="{F8F1A7DA-5695-4C30-80BF-273CBEBD3C46}" destId="{A6EF6F6D-182A-4F0E-8D06-53DCA145D7C7}" srcOrd="1" destOrd="1" presId="urn:microsoft.com/office/officeart/2005/8/layout/vList4"/>
    <dgm:cxn modelId="{FB53F1B2-FC6E-41F6-9C00-8233168ABEB8}" srcId="{63E8D737-FF7D-4267-AD0B-394D7D2C2235}" destId="{F8F1A7DA-5695-4C30-80BF-273CBEBD3C46}" srcOrd="0" destOrd="0" parTransId="{0100E693-C8F3-4B6F-8878-47B8CE3F0033}" sibTransId="{F8C095C8-6DA4-4515-9607-09B91687D926}"/>
    <dgm:cxn modelId="{D555EA01-ABAF-4B7B-A163-53F98062F961}" type="presParOf" srcId="{CD184D0E-F093-446D-90BF-E0FD14ADA1DF}" destId="{E4BB73C2-EEA9-40BA-AFEC-35D71E1F87FF}" srcOrd="0" destOrd="0" presId="urn:microsoft.com/office/officeart/2005/8/layout/vList4"/>
    <dgm:cxn modelId="{C903B055-8354-43C2-B2BC-77A2B3506E5B}" type="presParOf" srcId="{E4BB73C2-EEA9-40BA-AFEC-35D71E1F87FF}" destId="{5E4B51C8-C225-4308-B25A-C22858C9A4AB}" srcOrd="0" destOrd="0" presId="urn:microsoft.com/office/officeart/2005/8/layout/vList4"/>
    <dgm:cxn modelId="{4FF6E68A-E412-4F3E-A48C-BB2AABF4CA03}" type="presParOf" srcId="{E4BB73C2-EEA9-40BA-AFEC-35D71E1F87FF}" destId="{C674EEEE-B752-475C-A96D-2FF7E455F1C7}" srcOrd="1" destOrd="0" presId="urn:microsoft.com/office/officeart/2005/8/layout/vList4"/>
    <dgm:cxn modelId="{E126D3CB-E305-4A85-B601-F8DB4CCADFD1}" type="presParOf" srcId="{E4BB73C2-EEA9-40BA-AFEC-35D71E1F87FF}" destId="{73B803ED-4D22-44D9-A9CD-7A37E53544D3}" srcOrd="2" destOrd="0" presId="urn:microsoft.com/office/officeart/2005/8/layout/vList4"/>
    <dgm:cxn modelId="{6CF59E9B-4A1C-4D6E-B522-BE974BDB36BB}" type="presParOf" srcId="{CD184D0E-F093-446D-90BF-E0FD14ADA1DF}" destId="{9898A692-F44C-479A-B687-40ECE1010A03}" srcOrd="1" destOrd="0" presId="urn:microsoft.com/office/officeart/2005/8/layout/vList4"/>
    <dgm:cxn modelId="{796DBEAB-9F2E-4DCC-AB08-66CB0F0B92E7}" type="presParOf" srcId="{CD184D0E-F093-446D-90BF-E0FD14ADA1DF}" destId="{59A4292B-F07C-455B-A230-EE62BDC068C2}" srcOrd="2" destOrd="0" presId="urn:microsoft.com/office/officeart/2005/8/layout/vList4"/>
    <dgm:cxn modelId="{14862182-C398-45DA-960C-58692D7367AC}" type="presParOf" srcId="{59A4292B-F07C-455B-A230-EE62BDC068C2}" destId="{3C1D8B06-815E-4602-BD6D-089EA7CD0253}" srcOrd="0" destOrd="0" presId="urn:microsoft.com/office/officeart/2005/8/layout/vList4"/>
    <dgm:cxn modelId="{5C48EFA0-B569-4A5E-A4D3-223CD23E2194}" type="presParOf" srcId="{59A4292B-F07C-455B-A230-EE62BDC068C2}" destId="{C675C49B-8BE3-4367-94D9-A05A8D59D5C2}" srcOrd="1" destOrd="0" presId="urn:microsoft.com/office/officeart/2005/8/layout/vList4"/>
    <dgm:cxn modelId="{EBF394B2-417E-49C7-A3CE-D12E7F663AFD}" type="presParOf" srcId="{59A4292B-F07C-455B-A230-EE62BDC068C2}" destId="{A6EF6F6D-182A-4F0E-8D06-53DCA145D7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C0BA89-FF2C-4053-9C46-04428EA1B4A9}" type="doc">
      <dgm:prSet loTypeId="urn:microsoft.com/office/officeart/2008/layout/PictureStrips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66408AD-4388-4443-BFAF-2565E1DD08E6}">
      <dgm:prSet phldrT="[Текст]" custT="1"/>
      <dgm:spPr/>
      <dgm:t>
        <a:bodyPr/>
        <a:lstStyle/>
        <a:p>
          <a:r>
            <a:rPr lang="ru-RU" sz="2400">
              <a:latin typeface="Segoe UI Light" panose="020B0502040204020203" pitchFamily="34" charset="0"/>
              <a:cs typeface="Segoe UI Light" panose="020B0502040204020203" pitchFamily="34" charset="0"/>
            </a:rPr>
            <a:t>обязывают своих последователей вести изолированный образ жизни</a:t>
          </a:r>
          <a:endParaRPr lang="ru-RU" sz="2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F7961DD-9A20-4901-8C7E-280359ADDA17}" type="parTrans" cxnId="{9C519B38-9297-494C-9656-0DF8ACD84CC2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85FCC62-D4EC-411A-96AA-E59C8E2A8FBC}" type="sibTrans" cxnId="{9C519B38-9297-494C-9656-0DF8ACD84CC2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4568F8-7379-4D04-B8EF-D34DFF70818C}">
      <dgm:prSet phldrT="[Текст]" custT="1"/>
      <dgm:spPr/>
      <dgm:t>
        <a:bodyPr/>
        <a:lstStyle/>
        <a:p>
          <a:r>
            <a:rPr lang="ru-RU" sz="2000" dirty="0">
              <a:latin typeface="Segoe UI Light" panose="020B0502040204020203" pitchFamily="34" charset="0"/>
              <a:cs typeface="Segoe UI Light" panose="020B0502040204020203" pitchFamily="34" charset="0"/>
            </a:rPr>
            <a:t>запрещают им обращаться в медицинские учреждения, в том числе, делать прививки и проводить медицинские обследования</a:t>
          </a:r>
        </a:p>
      </dgm:t>
    </dgm:pt>
    <dgm:pt modelId="{942C01E0-6837-4F01-9BE7-18744F03F2FF}" type="parTrans" cxnId="{AFF383CB-D0B1-4117-9105-F238404E3772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B2BEA0F-38DA-4CB7-8E73-3197E699C707}" type="sibTrans" cxnId="{AFF383CB-D0B1-4117-9105-F238404E3772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B9F3BE2-89C4-455A-9CA6-3EAA306E3B1C}">
      <dgm:prSet phldrT="[Текст]" custT="1"/>
      <dgm:spPr/>
      <dgm:t>
        <a:bodyPr/>
        <a:lstStyle/>
        <a:p>
          <a:r>
            <a:rPr lang="ru-RU" sz="2400" dirty="0">
              <a:latin typeface="Segoe UI Light" panose="020B0502040204020203" pitchFamily="34" charset="0"/>
              <a:cs typeface="Segoe UI Light" panose="020B0502040204020203" pitchFamily="34" charset="0"/>
            </a:rPr>
            <a:t>запрещают отдавать детей в школы, образовательная деятельность ведется внутри исламской организации</a:t>
          </a:r>
        </a:p>
      </dgm:t>
    </dgm:pt>
    <dgm:pt modelId="{3D7F5C3C-69D7-4A3F-91FE-5254B335D8A8}" type="parTrans" cxnId="{015A13A9-BC33-4667-9A6E-3A72E5A09E71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B1AC2D9-34E4-4257-A5BC-CA89E5B207D8}" type="sibTrans" cxnId="{015A13A9-BC33-4667-9A6E-3A72E5A09E71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1251671-A558-4ABE-ABBD-E999DEF86DD6}" type="pres">
      <dgm:prSet presAssocID="{BCC0BA89-FF2C-4053-9C46-04428EA1B4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16BFC-DB08-4E46-90EB-EA0188F5F7E7}" type="pres">
      <dgm:prSet presAssocID="{866408AD-4388-4443-BFAF-2565E1DD08E6}" presName="composite" presStyleCnt="0"/>
      <dgm:spPr/>
    </dgm:pt>
    <dgm:pt modelId="{8AA13423-DDEE-4203-AAF2-AFB0BF5028C5}" type="pres">
      <dgm:prSet presAssocID="{866408AD-4388-4443-BFAF-2565E1DD08E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3E4B3-48D2-4435-8D71-C3B1FD4BF5A3}" type="pres">
      <dgm:prSet presAssocID="{866408AD-4388-4443-BFAF-2565E1DD08E6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Знак запрета со сплошной заливкой"/>
        </a:ext>
      </dgm:extLst>
    </dgm:pt>
    <dgm:pt modelId="{197F53FB-312A-4C56-8F5A-5B3D9BE1C385}" type="pres">
      <dgm:prSet presAssocID="{185FCC62-D4EC-411A-96AA-E59C8E2A8FBC}" presName="sibTrans" presStyleCnt="0"/>
      <dgm:spPr/>
    </dgm:pt>
    <dgm:pt modelId="{D85E45BB-752F-4BF6-B3B1-35C0D677E346}" type="pres">
      <dgm:prSet presAssocID="{E14568F8-7379-4D04-B8EF-D34DFF70818C}" presName="composite" presStyleCnt="0"/>
      <dgm:spPr/>
    </dgm:pt>
    <dgm:pt modelId="{738C9E26-E632-4CE7-BCAC-4F8E062120CA}" type="pres">
      <dgm:prSet presAssocID="{E14568F8-7379-4D04-B8EF-D34DFF70818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50B5F-0763-47C8-AD9E-0CD43EF42569}" type="pres">
      <dgm:prSet presAssocID="{E14568F8-7379-4D04-B8EF-D34DFF70818C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Знак запрета со сплошной заливкой"/>
        </a:ext>
      </dgm:extLst>
    </dgm:pt>
    <dgm:pt modelId="{FBEEE43C-3A90-4DF2-8061-36EAB6B3810A}" type="pres">
      <dgm:prSet presAssocID="{7B2BEA0F-38DA-4CB7-8E73-3197E699C707}" presName="sibTrans" presStyleCnt="0"/>
      <dgm:spPr/>
    </dgm:pt>
    <dgm:pt modelId="{FBFC9870-6C3C-47C7-86AE-C2F0B9B31639}" type="pres">
      <dgm:prSet presAssocID="{7B9F3BE2-89C4-455A-9CA6-3EAA306E3B1C}" presName="composite" presStyleCnt="0"/>
      <dgm:spPr/>
    </dgm:pt>
    <dgm:pt modelId="{F59DBFA5-24A1-4A95-A2EF-A2EF1618A7E6}" type="pres">
      <dgm:prSet presAssocID="{7B9F3BE2-89C4-455A-9CA6-3EAA306E3B1C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E3F85-557D-433D-AAF6-7C93A0BB2FD0}" type="pres">
      <dgm:prSet presAssocID="{7B9F3BE2-89C4-455A-9CA6-3EAA306E3B1C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Знак запрета со сплошной заливкой"/>
        </a:ext>
      </dgm:extLst>
    </dgm:pt>
  </dgm:ptLst>
  <dgm:cxnLst>
    <dgm:cxn modelId="{015A13A9-BC33-4667-9A6E-3A72E5A09E71}" srcId="{BCC0BA89-FF2C-4053-9C46-04428EA1B4A9}" destId="{7B9F3BE2-89C4-455A-9CA6-3EAA306E3B1C}" srcOrd="2" destOrd="0" parTransId="{3D7F5C3C-69D7-4A3F-91FE-5254B335D8A8}" sibTransId="{9B1AC2D9-34E4-4257-A5BC-CA89E5B207D8}"/>
    <dgm:cxn modelId="{019E4783-BB06-4BEC-B379-6280F75E6639}" type="presOf" srcId="{866408AD-4388-4443-BFAF-2565E1DD08E6}" destId="{8AA13423-DDEE-4203-AAF2-AFB0BF5028C5}" srcOrd="0" destOrd="0" presId="urn:microsoft.com/office/officeart/2008/layout/PictureStrips"/>
    <dgm:cxn modelId="{132CB0A7-D4E4-4CA5-A195-9F5C5A8A77E8}" type="presOf" srcId="{7B9F3BE2-89C4-455A-9CA6-3EAA306E3B1C}" destId="{F59DBFA5-24A1-4A95-A2EF-A2EF1618A7E6}" srcOrd="0" destOrd="0" presId="urn:microsoft.com/office/officeart/2008/layout/PictureStrips"/>
    <dgm:cxn modelId="{044C7C9F-F52D-4DEE-A59C-7F93DDB6885E}" type="presOf" srcId="{BCC0BA89-FF2C-4053-9C46-04428EA1B4A9}" destId="{61251671-A558-4ABE-ABBD-E999DEF86DD6}" srcOrd="0" destOrd="0" presId="urn:microsoft.com/office/officeart/2008/layout/PictureStrips"/>
    <dgm:cxn modelId="{ABE18D4B-136F-424B-A457-6FA1D41E28F6}" type="presOf" srcId="{E14568F8-7379-4D04-B8EF-D34DFF70818C}" destId="{738C9E26-E632-4CE7-BCAC-4F8E062120CA}" srcOrd="0" destOrd="0" presId="urn:microsoft.com/office/officeart/2008/layout/PictureStrips"/>
    <dgm:cxn modelId="{9C519B38-9297-494C-9656-0DF8ACD84CC2}" srcId="{BCC0BA89-FF2C-4053-9C46-04428EA1B4A9}" destId="{866408AD-4388-4443-BFAF-2565E1DD08E6}" srcOrd="0" destOrd="0" parTransId="{9F7961DD-9A20-4901-8C7E-280359ADDA17}" sibTransId="{185FCC62-D4EC-411A-96AA-E59C8E2A8FBC}"/>
    <dgm:cxn modelId="{AFF383CB-D0B1-4117-9105-F238404E3772}" srcId="{BCC0BA89-FF2C-4053-9C46-04428EA1B4A9}" destId="{E14568F8-7379-4D04-B8EF-D34DFF70818C}" srcOrd="1" destOrd="0" parTransId="{942C01E0-6837-4F01-9BE7-18744F03F2FF}" sibTransId="{7B2BEA0F-38DA-4CB7-8E73-3197E699C707}"/>
    <dgm:cxn modelId="{FA1591DC-DE5E-4DAB-AC82-28963F12D9D6}" type="presParOf" srcId="{61251671-A558-4ABE-ABBD-E999DEF86DD6}" destId="{7B116BFC-DB08-4E46-90EB-EA0188F5F7E7}" srcOrd="0" destOrd="0" presId="urn:microsoft.com/office/officeart/2008/layout/PictureStrips"/>
    <dgm:cxn modelId="{25F2E5A1-D648-483F-9936-1F56158CAB6B}" type="presParOf" srcId="{7B116BFC-DB08-4E46-90EB-EA0188F5F7E7}" destId="{8AA13423-DDEE-4203-AAF2-AFB0BF5028C5}" srcOrd="0" destOrd="0" presId="urn:microsoft.com/office/officeart/2008/layout/PictureStrips"/>
    <dgm:cxn modelId="{114A4A1D-631F-4656-B9A2-C742D4E7F140}" type="presParOf" srcId="{7B116BFC-DB08-4E46-90EB-EA0188F5F7E7}" destId="{A3E3E4B3-48D2-4435-8D71-C3B1FD4BF5A3}" srcOrd="1" destOrd="0" presId="urn:microsoft.com/office/officeart/2008/layout/PictureStrips"/>
    <dgm:cxn modelId="{86844DF3-FECA-4555-BFC4-7DA07366242E}" type="presParOf" srcId="{61251671-A558-4ABE-ABBD-E999DEF86DD6}" destId="{197F53FB-312A-4C56-8F5A-5B3D9BE1C385}" srcOrd="1" destOrd="0" presId="urn:microsoft.com/office/officeart/2008/layout/PictureStrips"/>
    <dgm:cxn modelId="{D6576774-54F6-4D25-9188-A66EC994360F}" type="presParOf" srcId="{61251671-A558-4ABE-ABBD-E999DEF86DD6}" destId="{D85E45BB-752F-4BF6-B3B1-35C0D677E346}" srcOrd="2" destOrd="0" presId="urn:microsoft.com/office/officeart/2008/layout/PictureStrips"/>
    <dgm:cxn modelId="{4FDD122B-A3DB-462D-BA9E-141CA29BE18D}" type="presParOf" srcId="{D85E45BB-752F-4BF6-B3B1-35C0D677E346}" destId="{738C9E26-E632-4CE7-BCAC-4F8E062120CA}" srcOrd="0" destOrd="0" presId="urn:microsoft.com/office/officeart/2008/layout/PictureStrips"/>
    <dgm:cxn modelId="{0204876B-47D3-41C3-9EC7-2D777439F8ED}" type="presParOf" srcId="{D85E45BB-752F-4BF6-B3B1-35C0D677E346}" destId="{61A50B5F-0763-47C8-AD9E-0CD43EF42569}" srcOrd="1" destOrd="0" presId="urn:microsoft.com/office/officeart/2008/layout/PictureStrips"/>
    <dgm:cxn modelId="{C8C13BE6-9789-438A-89AE-13CDB78CBBA8}" type="presParOf" srcId="{61251671-A558-4ABE-ABBD-E999DEF86DD6}" destId="{FBEEE43C-3A90-4DF2-8061-36EAB6B3810A}" srcOrd="3" destOrd="0" presId="urn:microsoft.com/office/officeart/2008/layout/PictureStrips"/>
    <dgm:cxn modelId="{42308592-884E-443F-BA8A-B490242A6B94}" type="presParOf" srcId="{61251671-A558-4ABE-ABBD-E999DEF86DD6}" destId="{FBFC9870-6C3C-47C7-86AE-C2F0B9B31639}" srcOrd="4" destOrd="0" presId="urn:microsoft.com/office/officeart/2008/layout/PictureStrips"/>
    <dgm:cxn modelId="{CB9BF850-9C1E-4086-A0C2-FE68E2AADE6C}" type="presParOf" srcId="{FBFC9870-6C3C-47C7-86AE-C2F0B9B31639}" destId="{F59DBFA5-24A1-4A95-A2EF-A2EF1618A7E6}" srcOrd="0" destOrd="0" presId="urn:microsoft.com/office/officeart/2008/layout/PictureStrips"/>
    <dgm:cxn modelId="{66B51968-62F0-4473-AA2D-A724F75522CF}" type="presParOf" srcId="{FBFC9870-6C3C-47C7-86AE-C2F0B9B31639}" destId="{BE1E3F85-557D-433D-AAF6-7C93A0BB2F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53A2A5-D3EB-4D5D-96E8-A8FC8A73AB21}" type="doc">
      <dgm:prSet loTypeId="urn:microsoft.com/office/officeart/2008/layout/Lin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558E09B-3438-45DF-9756-FDBCC4C1EAE5}">
      <dgm:prSet phldrT="[Текст]" custT="1"/>
      <dgm:spPr/>
      <dgm:t>
        <a:bodyPr/>
        <a:lstStyle/>
        <a:p>
          <a:r>
            <a:rPr lang="ru-RU" sz="2400" dirty="0">
              <a:latin typeface="Segoe UI Light" panose="020B0502040204020203" pitchFamily="34" charset="0"/>
              <a:cs typeface="Segoe UI Light" panose="020B0502040204020203" pitchFamily="34" charset="0"/>
            </a:rPr>
            <a:t>минимальный, ограниченный круг друзей в социальных сетях</a:t>
          </a:r>
        </a:p>
      </dgm:t>
    </dgm:pt>
    <dgm:pt modelId="{CBF7FCEE-606D-4063-A329-4E36F3B24084}" type="par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47CAB5-5CC4-4537-905D-ED41D2EF464F}" type="sib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0412986-DC39-4001-8C79-74B12D48AFD6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членство в группах выживания и сообществах </a:t>
          </a:r>
          <a:r>
            <a:rPr lang="ru-RU" sz="2200" dirty="0" err="1">
              <a:latin typeface="Segoe UI Light" panose="020B0502040204020203" pitchFamily="34" charset="0"/>
              <a:cs typeface="Segoe UI Light" panose="020B0502040204020203" pitchFamily="34" charset="0"/>
            </a:rPr>
            <a:t>сурвивалистов</a:t>
          </a:r>
          <a:endParaRPr lang="ru-RU" sz="2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70C366D-935E-4D24-B2BA-CF5C685B0170}" type="par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E7CE9E-F364-4D87-B572-84D5C8BCA9A3}" type="sib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863F9EA-3CBD-4ABF-99AE-E8E66BC6B193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отказ от посещения мечети, вместо которой посещаются собрания истинно верующих, проходящие на квартирах или в частных домах</a:t>
          </a:r>
        </a:p>
      </dgm:t>
    </dgm:pt>
    <dgm:pt modelId="{0FAE2730-9658-464E-9C9C-3E3C5183C33A}" type="par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92BE47B-67F9-4BC5-B23A-4FEB31483F08}" type="sib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ECD208-199D-47F7-8C6D-C61DF7BB72A2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игнорирование родителей, членов приемной семьи, привычного круга общения;</a:t>
          </a:r>
        </a:p>
        <a:p>
          <a:pPr>
            <a:buFontTx/>
            <a:buChar char="-"/>
          </a:pPr>
          <a:endParaRPr lang="ru-RU" sz="2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8003465-B788-415D-87E2-26FFFBFFAEDC}" type="par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7A61B7B-6FCA-4D14-A62F-5F2627CC59BC}" type="sib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20E34F5-83A0-497C-8CAB-7421E9153DE6}">
      <dgm:prSet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разговоры о том, что во многих странах мусульмане находятся в приниженном, притесненном положении, им необходима помощь и требуется защита</a:t>
          </a:r>
        </a:p>
      </dgm:t>
    </dgm:pt>
    <dgm:pt modelId="{B54184AE-601F-4D96-A459-2F8219EAEC4F}" type="parTrans" cxnId="{B388E316-E45E-4A79-B27B-2C365B78C367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73DEB74-4FC6-458A-A6D3-67EA11F226ED}" type="sibTrans" cxnId="{B388E316-E45E-4A79-B27B-2C365B78C367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2D960B-C572-43AB-BFB7-B08F8B97BAEC}" type="pres">
      <dgm:prSet presAssocID="{4953A2A5-D3EB-4D5D-96E8-A8FC8A73AB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D7FC83-A330-4C51-B519-151E1229C4D5}" type="pres">
      <dgm:prSet presAssocID="{A558E09B-3438-45DF-9756-FDBCC4C1EAE5}" presName="thickLine" presStyleLbl="alignNode1" presStyleIdx="0" presStyleCnt="5"/>
      <dgm:spPr/>
    </dgm:pt>
    <dgm:pt modelId="{BA68FF55-7A48-40A3-8739-AC25654BD188}" type="pres">
      <dgm:prSet presAssocID="{A558E09B-3438-45DF-9756-FDBCC4C1EAE5}" presName="horz1" presStyleCnt="0"/>
      <dgm:spPr/>
    </dgm:pt>
    <dgm:pt modelId="{D431B756-BFB2-4650-9EC2-DD6622613DD4}" type="pres">
      <dgm:prSet presAssocID="{A558E09B-3438-45DF-9756-FDBCC4C1EAE5}" presName="tx1" presStyleLbl="revTx" presStyleIdx="0" presStyleCnt="5"/>
      <dgm:spPr/>
      <dgm:t>
        <a:bodyPr/>
        <a:lstStyle/>
        <a:p>
          <a:endParaRPr lang="ru-RU"/>
        </a:p>
      </dgm:t>
    </dgm:pt>
    <dgm:pt modelId="{8E16F8D1-4B8A-4E4B-B819-5940CB7179F9}" type="pres">
      <dgm:prSet presAssocID="{A558E09B-3438-45DF-9756-FDBCC4C1EAE5}" presName="vert1" presStyleCnt="0"/>
      <dgm:spPr/>
    </dgm:pt>
    <dgm:pt modelId="{E22CBB89-4695-4C0C-AFF7-C3F24D2760B5}" type="pres">
      <dgm:prSet presAssocID="{D0412986-DC39-4001-8C79-74B12D48AFD6}" presName="thickLine" presStyleLbl="alignNode1" presStyleIdx="1" presStyleCnt="5"/>
      <dgm:spPr/>
    </dgm:pt>
    <dgm:pt modelId="{64EF66E7-C95D-4597-8586-EFCF2AA471AE}" type="pres">
      <dgm:prSet presAssocID="{D0412986-DC39-4001-8C79-74B12D48AFD6}" presName="horz1" presStyleCnt="0"/>
      <dgm:spPr/>
    </dgm:pt>
    <dgm:pt modelId="{A9177EFF-D13C-4921-B731-F1D5180558B1}" type="pres">
      <dgm:prSet presAssocID="{D0412986-DC39-4001-8C79-74B12D48AFD6}" presName="tx1" presStyleLbl="revTx" presStyleIdx="1" presStyleCnt="5"/>
      <dgm:spPr/>
      <dgm:t>
        <a:bodyPr/>
        <a:lstStyle/>
        <a:p>
          <a:endParaRPr lang="ru-RU"/>
        </a:p>
      </dgm:t>
    </dgm:pt>
    <dgm:pt modelId="{76B1215B-9F49-4266-9FD7-59A813F36745}" type="pres">
      <dgm:prSet presAssocID="{D0412986-DC39-4001-8C79-74B12D48AFD6}" presName="vert1" presStyleCnt="0"/>
      <dgm:spPr/>
    </dgm:pt>
    <dgm:pt modelId="{308D5E5B-E402-4FDD-8FC4-E7464CDD96DA}" type="pres">
      <dgm:prSet presAssocID="{A863F9EA-3CBD-4ABF-99AE-E8E66BC6B193}" presName="thickLine" presStyleLbl="alignNode1" presStyleIdx="2" presStyleCnt="5"/>
      <dgm:spPr/>
    </dgm:pt>
    <dgm:pt modelId="{D50236C8-70D7-4708-8DF6-08752EA27C38}" type="pres">
      <dgm:prSet presAssocID="{A863F9EA-3CBD-4ABF-99AE-E8E66BC6B193}" presName="horz1" presStyleCnt="0"/>
      <dgm:spPr/>
    </dgm:pt>
    <dgm:pt modelId="{1C85A765-D277-4175-9BE4-671D83C0FC12}" type="pres">
      <dgm:prSet presAssocID="{A863F9EA-3CBD-4ABF-99AE-E8E66BC6B193}" presName="tx1" presStyleLbl="revTx" presStyleIdx="2" presStyleCnt="5"/>
      <dgm:spPr/>
      <dgm:t>
        <a:bodyPr/>
        <a:lstStyle/>
        <a:p>
          <a:endParaRPr lang="ru-RU"/>
        </a:p>
      </dgm:t>
    </dgm:pt>
    <dgm:pt modelId="{667B1F22-822D-4C02-A9A4-0B6BDE379E16}" type="pres">
      <dgm:prSet presAssocID="{A863F9EA-3CBD-4ABF-99AE-E8E66BC6B193}" presName="vert1" presStyleCnt="0"/>
      <dgm:spPr/>
    </dgm:pt>
    <dgm:pt modelId="{AA55C75E-57CA-4E04-8611-5239CF0A45A5}" type="pres">
      <dgm:prSet presAssocID="{ABECD208-199D-47F7-8C6D-C61DF7BB72A2}" presName="thickLine" presStyleLbl="alignNode1" presStyleIdx="3" presStyleCnt="5"/>
      <dgm:spPr/>
    </dgm:pt>
    <dgm:pt modelId="{71F15669-E169-4F90-AD67-45BF713AC788}" type="pres">
      <dgm:prSet presAssocID="{ABECD208-199D-47F7-8C6D-C61DF7BB72A2}" presName="horz1" presStyleCnt="0"/>
      <dgm:spPr/>
    </dgm:pt>
    <dgm:pt modelId="{25002285-B7C4-4344-8FCC-6CE20D368328}" type="pres">
      <dgm:prSet presAssocID="{ABECD208-199D-47F7-8C6D-C61DF7BB72A2}" presName="tx1" presStyleLbl="revTx" presStyleIdx="3" presStyleCnt="5"/>
      <dgm:spPr/>
      <dgm:t>
        <a:bodyPr/>
        <a:lstStyle/>
        <a:p>
          <a:endParaRPr lang="ru-RU"/>
        </a:p>
      </dgm:t>
    </dgm:pt>
    <dgm:pt modelId="{5E95D4B3-8B09-47A0-B856-8E811D255536}" type="pres">
      <dgm:prSet presAssocID="{ABECD208-199D-47F7-8C6D-C61DF7BB72A2}" presName="vert1" presStyleCnt="0"/>
      <dgm:spPr/>
    </dgm:pt>
    <dgm:pt modelId="{861F17EE-DB80-41B3-A391-1B8DC693DEDF}" type="pres">
      <dgm:prSet presAssocID="{220E34F5-83A0-497C-8CAB-7421E9153DE6}" presName="thickLine" presStyleLbl="alignNode1" presStyleIdx="4" presStyleCnt="5"/>
      <dgm:spPr/>
    </dgm:pt>
    <dgm:pt modelId="{D7AA68F7-6F49-4C03-85CA-C7903FB34EA4}" type="pres">
      <dgm:prSet presAssocID="{220E34F5-83A0-497C-8CAB-7421E9153DE6}" presName="horz1" presStyleCnt="0"/>
      <dgm:spPr/>
    </dgm:pt>
    <dgm:pt modelId="{2DF4D109-E404-45DF-841C-F99B8A675E3F}" type="pres">
      <dgm:prSet presAssocID="{220E34F5-83A0-497C-8CAB-7421E9153DE6}" presName="tx1" presStyleLbl="revTx" presStyleIdx="4" presStyleCnt="5"/>
      <dgm:spPr/>
      <dgm:t>
        <a:bodyPr/>
        <a:lstStyle/>
        <a:p>
          <a:endParaRPr lang="ru-RU"/>
        </a:p>
      </dgm:t>
    </dgm:pt>
    <dgm:pt modelId="{267FA9D1-5D4E-4251-9C4F-A33940B4AD6C}" type="pres">
      <dgm:prSet presAssocID="{220E34F5-83A0-497C-8CAB-7421E9153DE6}" presName="vert1" presStyleCnt="0"/>
      <dgm:spPr/>
    </dgm:pt>
  </dgm:ptLst>
  <dgm:cxnLst>
    <dgm:cxn modelId="{53F2E74A-1068-409C-B01F-5430D5A18B1B}" type="presOf" srcId="{A863F9EA-3CBD-4ABF-99AE-E8E66BC6B193}" destId="{1C85A765-D277-4175-9BE4-671D83C0FC12}" srcOrd="0" destOrd="0" presId="urn:microsoft.com/office/officeart/2008/layout/LinedList"/>
    <dgm:cxn modelId="{75FCCF2E-0BC0-4C17-8BF9-DAE0AABEC29F}" srcId="{4953A2A5-D3EB-4D5D-96E8-A8FC8A73AB21}" destId="{A558E09B-3438-45DF-9756-FDBCC4C1EAE5}" srcOrd="0" destOrd="0" parTransId="{CBF7FCEE-606D-4063-A329-4E36F3B24084}" sibTransId="{1C47CAB5-5CC4-4537-905D-ED41D2EF464F}"/>
    <dgm:cxn modelId="{0324D999-9526-432C-A02E-2838D0769D83}" type="presOf" srcId="{A558E09B-3438-45DF-9756-FDBCC4C1EAE5}" destId="{D431B756-BFB2-4650-9EC2-DD6622613DD4}" srcOrd="0" destOrd="0" presId="urn:microsoft.com/office/officeart/2008/layout/LinedList"/>
    <dgm:cxn modelId="{B388E316-E45E-4A79-B27B-2C365B78C367}" srcId="{4953A2A5-D3EB-4D5D-96E8-A8FC8A73AB21}" destId="{220E34F5-83A0-497C-8CAB-7421E9153DE6}" srcOrd="4" destOrd="0" parTransId="{B54184AE-601F-4D96-A459-2F8219EAEC4F}" sibTransId="{073DEB74-4FC6-458A-A6D3-67EA11F226ED}"/>
    <dgm:cxn modelId="{96342D41-782D-45A4-9EBD-EEF7F9FDF05F}" type="presOf" srcId="{ABECD208-199D-47F7-8C6D-C61DF7BB72A2}" destId="{25002285-B7C4-4344-8FCC-6CE20D368328}" srcOrd="0" destOrd="0" presId="urn:microsoft.com/office/officeart/2008/layout/LinedList"/>
    <dgm:cxn modelId="{4B145D22-BD0D-46E9-9225-F8E8D4087E10}" type="presOf" srcId="{220E34F5-83A0-497C-8CAB-7421E9153DE6}" destId="{2DF4D109-E404-45DF-841C-F99B8A675E3F}" srcOrd="0" destOrd="0" presId="urn:microsoft.com/office/officeart/2008/layout/LinedList"/>
    <dgm:cxn modelId="{69A0756B-AEC4-4395-AFC4-622FE505B2B0}" type="presOf" srcId="{D0412986-DC39-4001-8C79-74B12D48AFD6}" destId="{A9177EFF-D13C-4921-B731-F1D5180558B1}" srcOrd="0" destOrd="0" presId="urn:microsoft.com/office/officeart/2008/layout/LinedList"/>
    <dgm:cxn modelId="{AF13980C-32A9-4F2B-9A5B-C34BFE2AA212}" srcId="{4953A2A5-D3EB-4D5D-96E8-A8FC8A73AB21}" destId="{ABECD208-199D-47F7-8C6D-C61DF7BB72A2}" srcOrd="3" destOrd="0" parTransId="{78003465-B788-415D-87E2-26FFFBFFAEDC}" sibTransId="{D7A61B7B-6FCA-4D14-A62F-5F2627CC59BC}"/>
    <dgm:cxn modelId="{90507A3E-41DC-4C91-8E2A-2376228E43FE}" type="presOf" srcId="{4953A2A5-D3EB-4D5D-96E8-A8FC8A73AB21}" destId="{D82D960B-C572-43AB-BFB7-B08F8B97BAEC}" srcOrd="0" destOrd="0" presId="urn:microsoft.com/office/officeart/2008/layout/LinedList"/>
    <dgm:cxn modelId="{ED74DA2C-278A-4E3A-B8CF-FEB8135EE1E2}" srcId="{4953A2A5-D3EB-4D5D-96E8-A8FC8A73AB21}" destId="{D0412986-DC39-4001-8C79-74B12D48AFD6}" srcOrd="1" destOrd="0" parTransId="{570C366D-935E-4D24-B2BA-CF5C685B0170}" sibTransId="{B6E7CE9E-F364-4D87-B572-84D5C8BCA9A3}"/>
    <dgm:cxn modelId="{E50A4C26-216C-4D3E-A7ED-4D7C93863573}" srcId="{4953A2A5-D3EB-4D5D-96E8-A8FC8A73AB21}" destId="{A863F9EA-3CBD-4ABF-99AE-E8E66BC6B193}" srcOrd="2" destOrd="0" parTransId="{0FAE2730-9658-464E-9C9C-3E3C5183C33A}" sibTransId="{B92BE47B-67F9-4BC5-B23A-4FEB31483F08}"/>
    <dgm:cxn modelId="{E2CEEAD6-909A-4540-9E31-F4748B0B5925}" type="presParOf" srcId="{D82D960B-C572-43AB-BFB7-B08F8B97BAEC}" destId="{B5D7FC83-A330-4C51-B519-151E1229C4D5}" srcOrd="0" destOrd="0" presId="urn:microsoft.com/office/officeart/2008/layout/LinedList"/>
    <dgm:cxn modelId="{48E89340-E3D2-4CD1-8A53-CAF13AD2537E}" type="presParOf" srcId="{D82D960B-C572-43AB-BFB7-B08F8B97BAEC}" destId="{BA68FF55-7A48-40A3-8739-AC25654BD188}" srcOrd="1" destOrd="0" presId="urn:microsoft.com/office/officeart/2008/layout/LinedList"/>
    <dgm:cxn modelId="{F979634C-A69F-41BA-9049-422CF8AAFF11}" type="presParOf" srcId="{BA68FF55-7A48-40A3-8739-AC25654BD188}" destId="{D431B756-BFB2-4650-9EC2-DD6622613DD4}" srcOrd="0" destOrd="0" presId="urn:microsoft.com/office/officeart/2008/layout/LinedList"/>
    <dgm:cxn modelId="{FDA90988-FC36-400F-9703-15F235F8D6C3}" type="presParOf" srcId="{BA68FF55-7A48-40A3-8739-AC25654BD188}" destId="{8E16F8D1-4B8A-4E4B-B819-5940CB7179F9}" srcOrd="1" destOrd="0" presId="urn:microsoft.com/office/officeart/2008/layout/LinedList"/>
    <dgm:cxn modelId="{DB6839A6-43FC-443B-B847-A3EC3B296E11}" type="presParOf" srcId="{D82D960B-C572-43AB-BFB7-B08F8B97BAEC}" destId="{E22CBB89-4695-4C0C-AFF7-C3F24D2760B5}" srcOrd="2" destOrd="0" presId="urn:microsoft.com/office/officeart/2008/layout/LinedList"/>
    <dgm:cxn modelId="{4F7644FD-0194-42E8-8D6F-E3E96270BAED}" type="presParOf" srcId="{D82D960B-C572-43AB-BFB7-B08F8B97BAEC}" destId="{64EF66E7-C95D-4597-8586-EFCF2AA471AE}" srcOrd="3" destOrd="0" presId="urn:microsoft.com/office/officeart/2008/layout/LinedList"/>
    <dgm:cxn modelId="{8C8F5143-330C-4C91-BC28-07A961FFB90B}" type="presParOf" srcId="{64EF66E7-C95D-4597-8586-EFCF2AA471AE}" destId="{A9177EFF-D13C-4921-B731-F1D5180558B1}" srcOrd="0" destOrd="0" presId="urn:microsoft.com/office/officeart/2008/layout/LinedList"/>
    <dgm:cxn modelId="{DD8200D1-307D-487D-8CBB-60585DD7C5D6}" type="presParOf" srcId="{64EF66E7-C95D-4597-8586-EFCF2AA471AE}" destId="{76B1215B-9F49-4266-9FD7-59A813F36745}" srcOrd="1" destOrd="0" presId="urn:microsoft.com/office/officeart/2008/layout/LinedList"/>
    <dgm:cxn modelId="{9F33A388-A5C6-4C0F-8335-9CE57C0BFD6F}" type="presParOf" srcId="{D82D960B-C572-43AB-BFB7-B08F8B97BAEC}" destId="{308D5E5B-E402-4FDD-8FC4-E7464CDD96DA}" srcOrd="4" destOrd="0" presId="urn:microsoft.com/office/officeart/2008/layout/LinedList"/>
    <dgm:cxn modelId="{17F8DB78-31D2-4C5B-BF81-C9F88D48C121}" type="presParOf" srcId="{D82D960B-C572-43AB-BFB7-B08F8B97BAEC}" destId="{D50236C8-70D7-4708-8DF6-08752EA27C38}" srcOrd="5" destOrd="0" presId="urn:microsoft.com/office/officeart/2008/layout/LinedList"/>
    <dgm:cxn modelId="{AF31E0AB-56FD-4CE7-ACFE-A692491DE739}" type="presParOf" srcId="{D50236C8-70D7-4708-8DF6-08752EA27C38}" destId="{1C85A765-D277-4175-9BE4-671D83C0FC12}" srcOrd="0" destOrd="0" presId="urn:microsoft.com/office/officeart/2008/layout/LinedList"/>
    <dgm:cxn modelId="{634BC383-EE41-4BCD-BE19-89A87F4AB13C}" type="presParOf" srcId="{D50236C8-70D7-4708-8DF6-08752EA27C38}" destId="{667B1F22-822D-4C02-A9A4-0B6BDE379E16}" srcOrd="1" destOrd="0" presId="urn:microsoft.com/office/officeart/2008/layout/LinedList"/>
    <dgm:cxn modelId="{BD8173FF-E29C-4DCA-B332-8B33F9045A81}" type="presParOf" srcId="{D82D960B-C572-43AB-BFB7-B08F8B97BAEC}" destId="{AA55C75E-57CA-4E04-8611-5239CF0A45A5}" srcOrd="6" destOrd="0" presId="urn:microsoft.com/office/officeart/2008/layout/LinedList"/>
    <dgm:cxn modelId="{97145216-CC2B-45B5-8F84-2107AF5188EF}" type="presParOf" srcId="{D82D960B-C572-43AB-BFB7-B08F8B97BAEC}" destId="{71F15669-E169-4F90-AD67-45BF713AC788}" srcOrd="7" destOrd="0" presId="urn:microsoft.com/office/officeart/2008/layout/LinedList"/>
    <dgm:cxn modelId="{64ACA810-93EC-422C-B36F-E6BB2003FD75}" type="presParOf" srcId="{71F15669-E169-4F90-AD67-45BF713AC788}" destId="{25002285-B7C4-4344-8FCC-6CE20D368328}" srcOrd="0" destOrd="0" presId="urn:microsoft.com/office/officeart/2008/layout/LinedList"/>
    <dgm:cxn modelId="{2299CB0E-0000-4CBE-B732-1041C882A749}" type="presParOf" srcId="{71F15669-E169-4F90-AD67-45BF713AC788}" destId="{5E95D4B3-8B09-47A0-B856-8E811D255536}" srcOrd="1" destOrd="0" presId="urn:microsoft.com/office/officeart/2008/layout/LinedList"/>
    <dgm:cxn modelId="{1B6C4F10-C0AC-4AD8-B846-C6070D2DB86E}" type="presParOf" srcId="{D82D960B-C572-43AB-BFB7-B08F8B97BAEC}" destId="{861F17EE-DB80-41B3-A391-1B8DC693DEDF}" srcOrd="8" destOrd="0" presId="urn:microsoft.com/office/officeart/2008/layout/LinedList"/>
    <dgm:cxn modelId="{BC1A0AFE-0507-45EC-B651-9B8183CDA86B}" type="presParOf" srcId="{D82D960B-C572-43AB-BFB7-B08F8B97BAEC}" destId="{D7AA68F7-6F49-4C03-85CA-C7903FB34EA4}" srcOrd="9" destOrd="0" presId="urn:microsoft.com/office/officeart/2008/layout/LinedList"/>
    <dgm:cxn modelId="{F1178E52-1C48-4FDB-BD99-DCDC75837205}" type="presParOf" srcId="{D7AA68F7-6F49-4C03-85CA-C7903FB34EA4}" destId="{2DF4D109-E404-45DF-841C-F99B8A675E3F}" srcOrd="0" destOrd="0" presId="urn:microsoft.com/office/officeart/2008/layout/LinedList"/>
    <dgm:cxn modelId="{88B10241-0469-4AD7-917A-8DA9EB01A1D6}" type="presParOf" srcId="{D7AA68F7-6F49-4C03-85CA-C7903FB34EA4}" destId="{267FA9D1-5D4E-4251-9C4F-A33940B4AD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53A2A5-D3EB-4D5D-96E8-A8FC8A73AB21}" type="doc">
      <dgm:prSet loTypeId="urn:microsoft.com/office/officeart/2008/layout/Lin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558E09B-3438-45DF-9756-FDBCC4C1EAE5}">
      <dgm:prSet phldrT="[Текст]" custT="1"/>
      <dgm:spPr/>
      <dgm:t>
        <a:bodyPr/>
        <a:lstStyle/>
        <a:p>
          <a:r>
            <a:rPr lang="ru-RU" sz="2400" dirty="0">
              <a:latin typeface="Segoe UI Light" panose="020B0502040204020203" pitchFamily="34" charset="0"/>
              <a:cs typeface="Segoe UI Light" panose="020B0502040204020203" pitchFamily="34" charset="0"/>
            </a:rPr>
            <a:t>озвучивание призывов созданию Исламского государства – Халифата, в котором мусульмане выберут халифа и дадут ему клятву на верность с условием распространения ислама по всему миру через джихад</a:t>
          </a:r>
        </a:p>
      </dgm:t>
    </dgm:pt>
    <dgm:pt modelId="{CBF7FCEE-606D-4063-A329-4E36F3B24084}" type="par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47CAB5-5CC4-4537-905D-ED41D2EF464F}" type="sib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0412986-DC39-4001-8C79-74B12D48AFD6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чтение, изучение и распространение монографий, брошюр, прокламаций, изданных без соблюдения требований библиографического описания</a:t>
          </a:r>
        </a:p>
      </dgm:t>
    </dgm:pt>
    <dgm:pt modelId="{570C366D-935E-4D24-B2BA-CF5C685B0170}" type="par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E7CE9E-F364-4D87-B572-84D5C8BCA9A3}" type="sib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863F9EA-3CBD-4ABF-99AE-E8E66BC6B193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озвучивание тезиса о важности руководства шариатом во всех сферах жизнедеятельности и поступках мусульман</a:t>
          </a:r>
        </a:p>
      </dgm:t>
    </dgm:pt>
    <dgm:pt modelId="{0FAE2730-9658-464E-9C9C-3E3C5183C33A}" type="par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92BE47B-67F9-4BC5-B23A-4FEB31483F08}" type="sib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ECD208-199D-47F7-8C6D-C61DF7BB72A2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отрицание светской жизни и культуры, конституционных форм  </a:t>
          </a:r>
          <a:b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государственного и политического устройства;</a:t>
          </a:r>
        </a:p>
        <a:p>
          <a:pPr>
            <a:buFontTx/>
            <a:buChar char="-"/>
          </a:pPr>
          <a:endParaRPr lang="ru-RU" sz="2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8003465-B788-415D-87E2-26FFFBFFAEDC}" type="par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7A61B7B-6FCA-4D14-A62F-5F2627CC59BC}" type="sib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2D960B-C572-43AB-BFB7-B08F8B97BAEC}" type="pres">
      <dgm:prSet presAssocID="{4953A2A5-D3EB-4D5D-96E8-A8FC8A73AB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D7FC83-A330-4C51-B519-151E1229C4D5}" type="pres">
      <dgm:prSet presAssocID="{A558E09B-3438-45DF-9756-FDBCC4C1EAE5}" presName="thickLine" presStyleLbl="alignNode1" presStyleIdx="0" presStyleCnt="4"/>
      <dgm:spPr/>
    </dgm:pt>
    <dgm:pt modelId="{BA68FF55-7A48-40A3-8739-AC25654BD188}" type="pres">
      <dgm:prSet presAssocID="{A558E09B-3438-45DF-9756-FDBCC4C1EAE5}" presName="horz1" presStyleCnt="0"/>
      <dgm:spPr/>
    </dgm:pt>
    <dgm:pt modelId="{D431B756-BFB2-4650-9EC2-DD6622613DD4}" type="pres">
      <dgm:prSet presAssocID="{A558E09B-3438-45DF-9756-FDBCC4C1EAE5}" presName="tx1" presStyleLbl="revTx" presStyleIdx="0" presStyleCnt="4"/>
      <dgm:spPr/>
      <dgm:t>
        <a:bodyPr/>
        <a:lstStyle/>
        <a:p>
          <a:endParaRPr lang="ru-RU"/>
        </a:p>
      </dgm:t>
    </dgm:pt>
    <dgm:pt modelId="{8E16F8D1-4B8A-4E4B-B819-5940CB7179F9}" type="pres">
      <dgm:prSet presAssocID="{A558E09B-3438-45DF-9756-FDBCC4C1EAE5}" presName="vert1" presStyleCnt="0"/>
      <dgm:spPr/>
    </dgm:pt>
    <dgm:pt modelId="{E22CBB89-4695-4C0C-AFF7-C3F24D2760B5}" type="pres">
      <dgm:prSet presAssocID="{D0412986-DC39-4001-8C79-74B12D48AFD6}" presName="thickLine" presStyleLbl="alignNode1" presStyleIdx="1" presStyleCnt="4"/>
      <dgm:spPr/>
    </dgm:pt>
    <dgm:pt modelId="{64EF66E7-C95D-4597-8586-EFCF2AA471AE}" type="pres">
      <dgm:prSet presAssocID="{D0412986-DC39-4001-8C79-74B12D48AFD6}" presName="horz1" presStyleCnt="0"/>
      <dgm:spPr/>
    </dgm:pt>
    <dgm:pt modelId="{A9177EFF-D13C-4921-B731-F1D5180558B1}" type="pres">
      <dgm:prSet presAssocID="{D0412986-DC39-4001-8C79-74B12D48AFD6}" presName="tx1" presStyleLbl="revTx" presStyleIdx="1" presStyleCnt="4"/>
      <dgm:spPr/>
      <dgm:t>
        <a:bodyPr/>
        <a:lstStyle/>
        <a:p>
          <a:endParaRPr lang="ru-RU"/>
        </a:p>
      </dgm:t>
    </dgm:pt>
    <dgm:pt modelId="{76B1215B-9F49-4266-9FD7-59A813F36745}" type="pres">
      <dgm:prSet presAssocID="{D0412986-DC39-4001-8C79-74B12D48AFD6}" presName="vert1" presStyleCnt="0"/>
      <dgm:spPr/>
    </dgm:pt>
    <dgm:pt modelId="{308D5E5B-E402-4FDD-8FC4-E7464CDD96DA}" type="pres">
      <dgm:prSet presAssocID="{A863F9EA-3CBD-4ABF-99AE-E8E66BC6B193}" presName="thickLine" presStyleLbl="alignNode1" presStyleIdx="2" presStyleCnt="4"/>
      <dgm:spPr/>
    </dgm:pt>
    <dgm:pt modelId="{D50236C8-70D7-4708-8DF6-08752EA27C38}" type="pres">
      <dgm:prSet presAssocID="{A863F9EA-3CBD-4ABF-99AE-E8E66BC6B193}" presName="horz1" presStyleCnt="0"/>
      <dgm:spPr/>
    </dgm:pt>
    <dgm:pt modelId="{1C85A765-D277-4175-9BE4-671D83C0FC12}" type="pres">
      <dgm:prSet presAssocID="{A863F9EA-3CBD-4ABF-99AE-E8E66BC6B193}" presName="tx1" presStyleLbl="revTx" presStyleIdx="2" presStyleCnt="4"/>
      <dgm:spPr/>
      <dgm:t>
        <a:bodyPr/>
        <a:lstStyle/>
        <a:p>
          <a:endParaRPr lang="ru-RU"/>
        </a:p>
      </dgm:t>
    </dgm:pt>
    <dgm:pt modelId="{667B1F22-822D-4C02-A9A4-0B6BDE379E16}" type="pres">
      <dgm:prSet presAssocID="{A863F9EA-3CBD-4ABF-99AE-E8E66BC6B193}" presName="vert1" presStyleCnt="0"/>
      <dgm:spPr/>
    </dgm:pt>
    <dgm:pt modelId="{AA55C75E-57CA-4E04-8611-5239CF0A45A5}" type="pres">
      <dgm:prSet presAssocID="{ABECD208-199D-47F7-8C6D-C61DF7BB72A2}" presName="thickLine" presStyleLbl="alignNode1" presStyleIdx="3" presStyleCnt="4"/>
      <dgm:spPr/>
    </dgm:pt>
    <dgm:pt modelId="{71F15669-E169-4F90-AD67-45BF713AC788}" type="pres">
      <dgm:prSet presAssocID="{ABECD208-199D-47F7-8C6D-C61DF7BB72A2}" presName="horz1" presStyleCnt="0"/>
      <dgm:spPr/>
    </dgm:pt>
    <dgm:pt modelId="{25002285-B7C4-4344-8FCC-6CE20D368328}" type="pres">
      <dgm:prSet presAssocID="{ABECD208-199D-47F7-8C6D-C61DF7BB72A2}" presName="tx1" presStyleLbl="revTx" presStyleIdx="3" presStyleCnt="4"/>
      <dgm:spPr/>
      <dgm:t>
        <a:bodyPr/>
        <a:lstStyle/>
        <a:p>
          <a:endParaRPr lang="ru-RU"/>
        </a:p>
      </dgm:t>
    </dgm:pt>
    <dgm:pt modelId="{5E95D4B3-8B09-47A0-B856-8E811D255536}" type="pres">
      <dgm:prSet presAssocID="{ABECD208-199D-47F7-8C6D-C61DF7BB72A2}" presName="vert1" presStyleCnt="0"/>
      <dgm:spPr/>
    </dgm:pt>
  </dgm:ptLst>
  <dgm:cxnLst>
    <dgm:cxn modelId="{53F2E74A-1068-409C-B01F-5430D5A18B1B}" type="presOf" srcId="{A863F9EA-3CBD-4ABF-99AE-E8E66BC6B193}" destId="{1C85A765-D277-4175-9BE4-671D83C0FC12}" srcOrd="0" destOrd="0" presId="urn:microsoft.com/office/officeart/2008/layout/LinedList"/>
    <dgm:cxn modelId="{75FCCF2E-0BC0-4C17-8BF9-DAE0AABEC29F}" srcId="{4953A2A5-D3EB-4D5D-96E8-A8FC8A73AB21}" destId="{A558E09B-3438-45DF-9756-FDBCC4C1EAE5}" srcOrd="0" destOrd="0" parTransId="{CBF7FCEE-606D-4063-A329-4E36F3B24084}" sibTransId="{1C47CAB5-5CC4-4537-905D-ED41D2EF464F}"/>
    <dgm:cxn modelId="{0324D999-9526-432C-A02E-2838D0769D83}" type="presOf" srcId="{A558E09B-3438-45DF-9756-FDBCC4C1EAE5}" destId="{D431B756-BFB2-4650-9EC2-DD6622613DD4}" srcOrd="0" destOrd="0" presId="urn:microsoft.com/office/officeart/2008/layout/LinedList"/>
    <dgm:cxn modelId="{96342D41-782D-45A4-9EBD-EEF7F9FDF05F}" type="presOf" srcId="{ABECD208-199D-47F7-8C6D-C61DF7BB72A2}" destId="{25002285-B7C4-4344-8FCC-6CE20D368328}" srcOrd="0" destOrd="0" presId="urn:microsoft.com/office/officeart/2008/layout/LinedList"/>
    <dgm:cxn modelId="{69A0756B-AEC4-4395-AFC4-622FE505B2B0}" type="presOf" srcId="{D0412986-DC39-4001-8C79-74B12D48AFD6}" destId="{A9177EFF-D13C-4921-B731-F1D5180558B1}" srcOrd="0" destOrd="0" presId="urn:microsoft.com/office/officeart/2008/layout/LinedList"/>
    <dgm:cxn modelId="{AF13980C-32A9-4F2B-9A5B-C34BFE2AA212}" srcId="{4953A2A5-D3EB-4D5D-96E8-A8FC8A73AB21}" destId="{ABECD208-199D-47F7-8C6D-C61DF7BB72A2}" srcOrd="3" destOrd="0" parTransId="{78003465-B788-415D-87E2-26FFFBFFAEDC}" sibTransId="{D7A61B7B-6FCA-4D14-A62F-5F2627CC59BC}"/>
    <dgm:cxn modelId="{90507A3E-41DC-4C91-8E2A-2376228E43FE}" type="presOf" srcId="{4953A2A5-D3EB-4D5D-96E8-A8FC8A73AB21}" destId="{D82D960B-C572-43AB-BFB7-B08F8B97BAEC}" srcOrd="0" destOrd="0" presId="urn:microsoft.com/office/officeart/2008/layout/LinedList"/>
    <dgm:cxn modelId="{ED74DA2C-278A-4E3A-B8CF-FEB8135EE1E2}" srcId="{4953A2A5-D3EB-4D5D-96E8-A8FC8A73AB21}" destId="{D0412986-DC39-4001-8C79-74B12D48AFD6}" srcOrd="1" destOrd="0" parTransId="{570C366D-935E-4D24-B2BA-CF5C685B0170}" sibTransId="{B6E7CE9E-F364-4D87-B572-84D5C8BCA9A3}"/>
    <dgm:cxn modelId="{E50A4C26-216C-4D3E-A7ED-4D7C93863573}" srcId="{4953A2A5-D3EB-4D5D-96E8-A8FC8A73AB21}" destId="{A863F9EA-3CBD-4ABF-99AE-E8E66BC6B193}" srcOrd="2" destOrd="0" parTransId="{0FAE2730-9658-464E-9C9C-3E3C5183C33A}" sibTransId="{B92BE47B-67F9-4BC5-B23A-4FEB31483F08}"/>
    <dgm:cxn modelId="{E2CEEAD6-909A-4540-9E31-F4748B0B5925}" type="presParOf" srcId="{D82D960B-C572-43AB-BFB7-B08F8B97BAEC}" destId="{B5D7FC83-A330-4C51-B519-151E1229C4D5}" srcOrd="0" destOrd="0" presId="urn:microsoft.com/office/officeart/2008/layout/LinedList"/>
    <dgm:cxn modelId="{48E89340-E3D2-4CD1-8A53-CAF13AD2537E}" type="presParOf" srcId="{D82D960B-C572-43AB-BFB7-B08F8B97BAEC}" destId="{BA68FF55-7A48-40A3-8739-AC25654BD188}" srcOrd="1" destOrd="0" presId="urn:microsoft.com/office/officeart/2008/layout/LinedList"/>
    <dgm:cxn modelId="{F979634C-A69F-41BA-9049-422CF8AAFF11}" type="presParOf" srcId="{BA68FF55-7A48-40A3-8739-AC25654BD188}" destId="{D431B756-BFB2-4650-9EC2-DD6622613DD4}" srcOrd="0" destOrd="0" presId="urn:microsoft.com/office/officeart/2008/layout/LinedList"/>
    <dgm:cxn modelId="{FDA90988-FC36-400F-9703-15F235F8D6C3}" type="presParOf" srcId="{BA68FF55-7A48-40A3-8739-AC25654BD188}" destId="{8E16F8D1-4B8A-4E4B-B819-5940CB7179F9}" srcOrd="1" destOrd="0" presId="urn:microsoft.com/office/officeart/2008/layout/LinedList"/>
    <dgm:cxn modelId="{DB6839A6-43FC-443B-B847-A3EC3B296E11}" type="presParOf" srcId="{D82D960B-C572-43AB-BFB7-B08F8B97BAEC}" destId="{E22CBB89-4695-4C0C-AFF7-C3F24D2760B5}" srcOrd="2" destOrd="0" presId="urn:microsoft.com/office/officeart/2008/layout/LinedList"/>
    <dgm:cxn modelId="{4F7644FD-0194-42E8-8D6F-E3E96270BAED}" type="presParOf" srcId="{D82D960B-C572-43AB-BFB7-B08F8B97BAEC}" destId="{64EF66E7-C95D-4597-8586-EFCF2AA471AE}" srcOrd="3" destOrd="0" presId="urn:microsoft.com/office/officeart/2008/layout/LinedList"/>
    <dgm:cxn modelId="{8C8F5143-330C-4C91-BC28-07A961FFB90B}" type="presParOf" srcId="{64EF66E7-C95D-4597-8586-EFCF2AA471AE}" destId="{A9177EFF-D13C-4921-B731-F1D5180558B1}" srcOrd="0" destOrd="0" presId="urn:microsoft.com/office/officeart/2008/layout/LinedList"/>
    <dgm:cxn modelId="{DD8200D1-307D-487D-8CBB-60585DD7C5D6}" type="presParOf" srcId="{64EF66E7-C95D-4597-8586-EFCF2AA471AE}" destId="{76B1215B-9F49-4266-9FD7-59A813F36745}" srcOrd="1" destOrd="0" presId="urn:microsoft.com/office/officeart/2008/layout/LinedList"/>
    <dgm:cxn modelId="{9F33A388-A5C6-4C0F-8335-9CE57C0BFD6F}" type="presParOf" srcId="{D82D960B-C572-43AB-BFB7-B08F8B97BAEC}" destId="{308D5E5B-E402-4FDD-8FC4-E7464CDD96DA}" srcOrd="4" destOrd="0" presId="urn:microsoft.com/office/officeart/2008/layout/LinedList"/>
    <dgm:cxn modelId="{17F8DB78-31D2-4C5B-BF81-C9F88D48C121}" type="presParOf" srcId="{D82D960B-C572-43AB-BFB7-B08F8B97BAEC}" destId="{D50236C8-70D7-4708-8DF6-08752EA27C38}" srcOrd="5" destOrd="0" presId="urn:microsoft.com/office/officeart/2008/layout/LinedList"/>
    <dgm:cxn modelId="{AF31E0AB-56FD-4CE7-ACFE-A692491DE739}" type="presParOf" srcId="{D50236C8-70D7-4708-8DF6-08752EA27C38}" destId="{1C85A765-D277-4175-9BE4-671D83C0FC12}" srcOrd="0" destOrd="0" presId="urn:microsoft.com/office/officeart/2008/layout/LinedList"/>
    <dgm:cxn modelId="{634BC383-EE41-4BCD-BE19-89A87F4AB13C}" type="presParOf" srcId="{D50236C8-70D7-4708-8DF6-08752EA27C38}" destId="{667B1F22-822D-4C02-A9A4-0B6BDE379E16}" srcOrd="1" destOrd="0" presId="urn:microsoft.com/office/officeart/2008/layout/LinedList"/>
    <dgm:cxn modelId="{BD8173FF-E29C-4DCA-B332-8B33F9045A81}" type="presParOf" srcId="{D82D960B-C572-43AB-BFB7-B08F8B97BAEC}" destId="{AA55C75E-57CA-4E04-8611-5239CF0A45A5}" srcOrd="6" destOrd="0" presId="urn:microsoft.com/office/officeart/2008/layout/LinedList"/>
    <dgm:cxn modelId="{97145216-CC2B-45B5-8F84-2107AF5188EF}" type="presParOf" srcId="{D82D960B-C572-43AB-BFB7-B08F8B97BAEC}" destId="{71F15669-E169-4F90-AD67-45BF713AC788}" srcOrd="7" destOrd="0" presId="urn:microsoft.com/office/officeart/2008/layout/LinedList"/>
    <dgm:cxn modelId="{64ACA810-93EC-422C-B36F-E6BB2003FD75}" type="presParOf" srcId="{71F15669-E169-4F90-AD67-45BF713AC788}" destId="{25002285-B7C4-4344-8FCC-6CE20D368328}" srcOrd="0" destOrd="0" presId="urn:microsoft.com/office/officeart/2008/layout/LinedList"/>
    <dgm:cxn modelId="{2299CB0E-0000-4CBE-B732-1041C882A749}" type="presParOf" srcId="{71F15669-E169-4F90-AD67-45BF713AC788}" destId="{5E95D4B3-8B09-47A0-B856-8E811D2555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53A2A5-D3EB-4D5D-96E8-A8FC8A73AB21}" type="doc">
      <dgm:prSet loTypeId="urn:microsoft.com/office/officeart/2008/layout/Lin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558E09B-3438-45DF-9756-FDBCC4C1EAE5}">
      <dgm:prSet phldrT="[Текст]" custT="1"/>
      <dgm:spPr/>
      <dgm:t>
        <a:bodyPr/>
        <a:lstStyle/>
        <a:p>
          <a:r>
            <a:rPr lang="ru-RU" sz="2400" dirty="0">
              <a:latin typeface="Segoe UI Light" panose="020B0502040204020203" pitchFamily="34" charset="0"/>
              <a:cs typeface="Segoe UI Light" panose="020B0502040204020203" pitchFamily="34" charset="0"/>
            </a:rPr>
            <a:t>признание иудеев и христиан в качестве самых ярых врагов Исламской Уммы</a:t>
          </a:r>
        </a:p>
      </dgm:t>
    </dgm:pt>
    <dgm:pt modelId="{CBF7FCEE-606D-4063-A329-4E36F3B24084}" type="par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47CAB5-5CC4-4537-905D-ED41D2EF464F}" type="sib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0412986-DC39-4001-8C79-74B12D48AFD6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молитвы (делать </a:t>
          </a:r>
          <a:r>
            <a:rPr lang="ru-RU" sz="2200" dirty="0" err="1">
              <a:latin typeface="Segoe UI Light" panose="020B0502040204020203" pitchFamily="34" charset="0"/>
              <a:cs typeface="Segoe UI Light" panose="020B0502040204020203" pitchFamily="34" charset="0"/>
            </a:rPr>
            <a:t>дуа</a:t>
          </a: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) за находящихся в местах лишения свободы</a:t>
          </a:r>
        </a:p>
      </dgm:t>
    </dgm:pt>
    <dgm:pt modelId="{570C366D-935E-4D24-B2BA-CF5C685B0170}" type="par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E7CE9E-F364-4D87-B572-84D5C8BCA9A3}" type="sib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863F9EA-3CBD-4ABF-99AE-E8E66BC6B193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наличие еще одного сотового телефона самой простой модели (считается, что такой телефон не прослушивается), как правило, он используется для общения с членами ячейки</a:t>
          </a:r>
        </a:p>
      </dgm:t>
    </dgm:pt>
    <dgm:pt modelId="{0FAE2730-9658-464E-9C9C-3E3C5183C33A}" type="par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92BE47B-67F9-4BC5-B23A-4FEB31483F08}" type="sib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ECD208-199D-47F7-8C6D-C61DF7BB72A2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участие в различных мероприятиях (конференции, митинги, встречи),</a:t>
          </a:r>
          <a:b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организаторов которых невозможно однозначно идентифицировать </a:t>
          </a:r>
          <a:b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(сокрытие от властей дел </a:t>
          </a:r>
          <a:r>
            <a:rPr lang="ru-RU" sz="2200" dirty="0" err="1">
              <a:latin typeface="Segoe UI Light" panose="020B0502040204020203" pitchFamily="34" charset="0"/>
              <a:cs typeface="Segoe UI Light" panose="020B0502040204020203" pitchFamily="34" charset="0"/>
            </a:rPr>
            <a:t>хизба</a:t>
          </a: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).</a:t>
          </a:r>
        </a:p>
      </dgm:t>
    </dgm:pt>
    <dgm:pt modelId="{78003465-B788-415D-87E2-26FFFBFFAEDC}" type="par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7A61B7B-6FCA-4D14-A62F-5F2627CC59BC}" type="sib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2D960B-C572-43AB-BFB7-B08F8B97BAEC}" type="pres">
      <dgm:prSet presAssocID="{4953A2A5-D3EB-4D5D-96E8-A8FC8A73AB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D7FC83-A330-4C51-B519-151E1229C4D5}" type="pres">
      <dgm:prSet presAssocID="{A558E09B-3438-45DF-9756-FDBCC4C1EAE5}" presName="thickLine" presStyleLbl="alignNode1" presStyleIdx="0" presStyleCnt="4"/>
      <dgm:spPr/>
    </dgm:pt>
    <dgm:pt modelId="{BA68FF55-7A48-40A3-8739-AC25654BD188}" type="pres">
      <dgm:prSet presAssocID="{A558E09B-3438-45DF-9756-FDBCC4C1EAE5}" presName="horz1" presStyleCnt="0"/>
      <dgm:spPr/>
    </dgm:pt>
    <dgm:pt modelId="{D431B756-BFB2-4650-9EC2-DD6622613DD4}" type="pres">
      <dgm:prSet presAssocID="{A558E09B-3438-45DF-9756-FDBCC4C1EAE5}" presName="tx1" presStyleLbl="revTx" presStyleIdx="0" presStyleCnt="4"/>
      <dgm:spPr/>
      <dgm:t>
        <a:bodyPr/>
        <a:lstStyle/>
        <a:p>
          <a:endParaRPr lang="ru-RU"/>
        </a:p>
      </dgm:t>
    </dgm:pt>
    <dgm:pt modelId="{8E16F8D1-4B8A-4E4B-B819-5940CB7179F9}" type="pres">
      <dgm:prSet presAssocID="{A558E09B-3438-45DF-9756-FDBCC4C1EAE5}" presName="vert1" presStyleCnt="0"/>
      <dgm:spPr/>
    </dgm:pt>
    <dgm:pt modelId="{E22CBB89-4695-4C0C-AFF7-C3F24D2760B5}" type="pres">
      <dgm:prSet presAssocID="{D0412986-DC39-4001-8C79-74B12D48AFD6}" presName="thickLine" presStyleLbl="alignNode1" presStyleIdx="1" presStyleCnt="4"/>
      <dgm:spPr/>
    </dgm:pt>
    <dgm:pt modelId="{64EF66E7-C95D-4597-8586-EFCF2AA471AE}" type="pres">
      <dgm:prSet presAssocID="{D0412986-DC39-4001-8C79-74B12D48AFD6}" presName="horz1" presStyleCnt="0"/>
      <dgm:spPr/>
    </dgm:pt>
    <dgm:pt modelId="{A9177EFF-D13C-4921-B731-F1D5180558B1}" type="pres">
      <dgm:prSet presAssocID="{D0412986-DC39-4001-8C79-74B12D48AFD6}" presName="tx1" presStyleLbl="revTx" presStyleIdx="1" presStyleCnt="4"/>
      <dgm:spPr/>
      <dgm:t>
        <a:bodyPr/>
        <a:lstStyle/>
        <a:p>
          <a:endParaRPr lang="ru-RU"/>
        </a:p>
      </dgm:t>
    </dgm:pt>
    <dgm:pt modelId="{76B1215B-9F49-4266-9FD7-59A813F36745}" type="pres">
      <dgm:prSet presAssocID="{D0412986-DC39-4001-8C79-74B12D48AFD6}" presName="vert1" presStyleCnt="0"/>
      <dgm:spPr/>
    </dgm:pt>
    <dgm:pt modelId="{308D5E5B-E402-4FDD-8FC4-E7464CDD96DA}" type="pres">
      <dgm:prSet presAssocID="{A863F9EA-3CBD-4ABF-99AE-E8E66BC6B193}" presName="thickLine" presStyleLbl="alignNode1" presStyleIdx="2" presStyleCnt="4"/>
      <dgm:spPr/>
    </dgm:pt>
    <dgm:pt modelId="{D50236C8-70D7-4708-8DF6-08752EA27C38}" type="pres">
      <dgm:prSet presAssocID="{A863F9EA-3CBD-4ABF-99AE-E8E66BC6B193}" presName="horz1" presStyleCnt="0"/>
      <dgm:spPr/>
    </dgm:pt>
    <dgm:pt modelId="{1C85A765-D277-4175-9BE4-671D83C0FC12}" type="pres">
      <dgm:prSet presAssocID="{A863F9EA-3CBD-4ABF-99AE-E8E66BC6B193}" presName="tx1" presStyleLbl="revTx" presStyleIdx="2" presStyleCnt="4"/>
      <dgm:spPr/>
      <dgm:t>
        <a:bodyPr/>
        <a:lstStyle/>
        <a:p>
          <a:endParaRPr lang="ru-RU"/>
        </a:p>
      </dgm:t>
    </dgm:pt>
    <dgm:pt modelId="{667B1F22-822D-4C02-A9A4-0B6BDE379E16}" type="pres">
      <dgm:prSet presAssocID="{A863F9EA-3CBD-4ABF-99AE-E8E66BC6B193}" presName="vert1" presStyleCnt="0"/>
      <dgm:spPr/>
    </dgm:pt>
    <dgm:pt modelId="{AA55C75E-57CA-4E04-8611-5239CF0A45A5}" type="pres">
      <dgm:prSet presAssocID="{ABECD208-199D-47F7-8C6D-C61DF7BB72A2}" presName="thickLine" presStyleLbl="alignNode1" presStyleIdx="3" presStyleCnt="4"/>
      <dgm:spPr/>
    </dgm:pt>
    <dgm:pt modelId="{71F15669-E169-4F90-AD67-45BF713AC788}" type="pres">
      <dgm:prSet presAssocID="{ABECD208-199D-47F7-8C6D-C61DF7BB72A2}" presName="horz1" presStyleCnt="0"/>
      <dgm:spPr/>
    </dgm:pt>
    <dgm:pt modelId="{25002285-B7C4-4344-8FCC-6CE20D368328}" type="pres">
      <dgm:prSet presAssocID="{ABECD208-199D-47F7-8C6D-C61DF7BB72A2}" presName="tx1" presStyleLbl="revTx" presStyleIdx="3" presStyleCnt="4"/>
      <dgm:spPr/>
      <dgm:t>
        <a:bodyPr/>
        <a:lstStyle/>
        <a:p>
          <a:endParaRPr lang="ru-RU"/>
        </a:p>
      </dgm:t>
    </dgm:pt>
    <dgm:pt modelId="{5E95D4B3-8B09-47A0-B856-8E811D255536}" type="pres">
      <dgm:prSet presAssocID="{ABECD208-199D-47F7-8C6D-C61DF7BB72A2}" presName="vert1" presStyleCnt="0"/>
      <dgm:spPr/>
    </dgm:pt>
  </dgm:ptLst>
  <dgm:cxnLst>
    <dgm:cxn modelId="{53F2E74A-1068-409C-B01F-5430D5A18B1B}" type="presOf" srcId="{A863F9EA-3CBD-4ABF-99AE-E8E66BC6B193}" destId="{1C85A765-D277-4175-9BE4-671D83C0FC12}" srcOrd="0" destOrd="0" presId="urn:microsoft.com/office/officeart/2008/layout/LinedList"/>
    <dgm:cxn modelId="{75FCCF2E-0BC0-4C17-8BF9-DAE0AABEC29F}" srcId="{4953A2A5-D3EB-4D5D-96E8-A8FC8A73AB21}" destId="{A558E09B-3438-45DF-9756-FDBCC4C1EAE5}" srcOrd="0" destOrd="0" parTransId="{CBF7FCEE-606D-4063-A329-4E36F3B24084}" sibTransId="{1C47CAB5-5CC4-4537-905D-ED41D2EF464F}"/>
    <dgm:cxn modelId="{0324D999-9526-432C-A02E-2838D0769D83}" type="presOf" srcId="{A558E09B-3438-45DF-9756-FDBCC4C1EAE5}" destId="{D431B756-BFB2-4650-9EC2-DD6622613DD4}" srcOrd="0" destOrd="0" presId="urn:microsoft.com/office/officeart/2008/layout/LinedList"/>
    <dgm:cxn modelId="{96342D41-782D-45A4-9EBD-EEF7F9FDF05F}" type="presOf" srcId="{ABECD208-199D-47F7-8C6D-C61DF7BB72A2}" destId="{25002285-B7C4-4344-8FCC-6CE20D368328}" srcOrd="0" destOrd="0" presId="urn:microsoft.com/office/officeart/2008/layout/LinedList"/>
    <dgm:cxn modelId="{69A0756B-AEC4-4395-AFC4-622FE505B2B0}" type="presOf" srcId="{D0412986-DC39-4001-8C79-74B12D48AFD6}" destId="{A9177EFF-D13C-4921-B731-F1D5180558B1}" srcOrd="0" destOrd="0" presId="urn:microsoft.com/office/officeart/2008/layout/LinedList"/>
    <dgm:cxn modelId="{AF13980C-32A9-4F2B-9A5B-C34BFE2AA212}" srcId="{4953A2A5-D3EB-4D5D-96E8-A8FC8A73AB21}" destId="{ABECD208-199D-47F7-8C6D-C61DF7BB72A2}" srcOrd="3" destOrd="0" parTransId="{78003465-B788-415D-87E2-26FFFBFFAEDC}" sibTransId="{D7A61B7B-6FCA-4D14-A62F-5F2627CC59BC}"/>
    <dgm:cxn modelId="{90507A3E-41DC-4C91-8E2A-2376228E43FE}" type="presOf" srcId="{4953A2A5-D3EB-4D5D-96E8-A8FC8A73AB21}" destId="{D82D960B-C572-43AB-BFB7-B08F8B97BAEC}" srcOrd="0" destOrd="0" presId="urn:microsoft.com/office/officeart/2008/layout/LinedList"/>
    <dgm:cxn modelId="{ED74DA2C-278A-4E3A-B8CF-FEB8135EE1E2}" srcId="{4953A2A5-D3EB-4D5D-96E8-A8FC8A73AB21}" destId="{D0412986-DC39-4001-8C79-74B12D48AFD6}" srcOrd="1" destOrd="0" parTransId="{570C366D-935E-4D24-B2BA-CF5C685B0170}" sibTransId="{B6E7CE9E-F364-4D87-B572-84D5C8BCA9A3}"/>
    <dgm:cxn modelId="{E50A4C26-216C-4D3E-A7ED-4D7C93863573}" srcId="{4953A2A5-D3EB-4D5D-96E8-A8FC8A73AB21}" destId="{A863F9EA-3CBD-4ABF-99AE-E8E66BC6B193}" srcOrd="2" destOrd="0" parTransId="{0FAE2730-9658-464E-9C9C-3E3C5183C33A}" sibTransId="{B92BE47B-67F9-4BC5-B23A-4FEB31483F08}"/>
    <dgm:cxn modelId="{E2CEEAD6-909A-4540-9E31-F4748B0B5925}" type="presParOf" srcId="{D82D960B-C572-43AB-BFB7-B08F8B97BAEC}" destId="{B5D7FC83-A330-4C51-B519-151E1229C4D5}" srcOrd="0" destOrd="0" presId="urn:microsoft.com/office/officeart/2008/layout/LinedList"/>
    <dgm:cxn modelId="{48E89340-E3D2-4CD1-8A53-CAF13AD2537E}" type="presParOf" srcId="{D82D960B-C572-43AB-BFB7-B08F8B97BAEC}" destId="{BA68FF55-7A48-40A3-8739-AC25654BD188}" srcOrd="1" destOrd="0" presId="urn:microsoft.com/office/officeart/2008/layout/LinedList"/>
    <dgm:cxn modelId="{F979634C-A69F-41BA-9049-422CF8AAFF11}" type="presParOf" srcId="{BA68FF55-7A48-40A3-8739-AC25654BD188}" destId="{D431B756-BFB2-4650-9EC2-DD6622613DD4}" srcOrd="0" destOrd="0" presId="urn:microsoft.com/office/officeart/2008/layout/LinedList"/>
    <dgm:cxn modelId="{FDA90988-FC36-400F-9703-15F235F8D6C3}" type="presParOf" srcId="{BA68FF55-7A48-40A3-8739-AC25654BD188}" destId="{8E16F8D1-4B8A-4E4B-B819-5940CB7179F9}" srcOrd="1" destOrd="0" presId="urn:microsoft.com/office/officeart/2008/layout/LinedList"/>
    <dgm:cxn modelId="{DB6839A6-43FC-443B-B847-A3EC3B296E11}" type="presParOf" srcId="{D82D960B-C572-43AB-BFB7-B08F8B97BAEC}" destId="{E22CBB89-4695-4C0C-AFF7-C3F24D2760B5}" srcOrd="2" destOrd="0" presId="urn:microsoft.com/office/officeart/2008/layout/LinedList"/>
    <dgm:cxn modelId="{4F7644FD-0194-42E8-8D6F-E3E96270BAED}" type="presParOf" srcId="{D82D960B-C572-43AB-BFB7-B08F8B97BAEC}" destId="{64EF66E7-C95D-4597-8586-EFCF2AA471AE}" srcOrd="3" destOrd="0" presId="urn:microsoft.com/office/officeart/2008/layout/LinedList"/>
    <dgm:cxn modelId="{8C8F5143-330C-4C91-BC28-07A961FFB90B}" type="presParOf" srcId="{64EF66E7-C95D-4597-8586-EFCF2AA471AE}" destId="{A9177EFF-D13C-4921-B731-F1D5180558B1}" srcOrd="0" destOrd="0" presId="urn:microsoft.com/office/officeart/2008/layout/LinedList"/>
    <dgm:cxn modelId="{DD8200D1-307D-487D-8CBB-60585DD7C5D6}" type="presParOf" srcId="{64EF66E7-C95D-4597-8586-EFCF2AA471AE}" destId="{76B1215B-9F49-4266-9FD7-59A813F36745}" srcOrd="1" destOrd="0" presId="urn:microsoft.com/office/officeart/2008/layout/LinedList"/>
    <dgm:cxn modelId="{9F33A388-A5C6-4C0F-8335-9CE57C0BFD6F}" type="presParOf" srcId="{D82D960B-C572-43AB-BFB7-B08F8B97BAEC}" destId="{308D5E5B-E402-4FDD-8FC4-E7464CDD96DA}" srcOrd="4" destOrd="0" presId="urn:microsoft.com/office/officeart/2008/layout/LinedList"/>
    <dgm:cxn modelId="{17F8DB78-31D2-4C5B-BF81-C9F88D48C121}" type="presParOf" srcId="{D82D960B-C572-43AB-BFB7-B08F8B97BAEC}" destId="{D50236C8-70D7-4708-8DF6-08752EA27C38}" srcOrd="5" destOrd="0" presId="urn:microsoft.com/office/officeart/2008/layout/LinedList"/>
    <dgm:cxn modelId="{AF31E0AB-56FD-4CE7-ACFE-A692491DE739}" type="presParOf" srcId="{D50236C8-70D7-4708-8DF6-08752EA27C38}" destId="{1C85A765-D277-4175-9BE4-671D83C0FC12}" srcOrd="0" destOrd="0" presId="urn:microsoft.com/office/officeart/2008/layout/LinedList"/>
    <dgm:cxn modelId="{634BC383-EE41-4BCD-BE19-89A87F4AB13C}" type="presParOf" srcId="{D50236C8-70D7-4708-8DF6-08752EA27C38}" destId="{667B1F22-822D-4C02-A9A4-0B6BDE379E16}" srcOrd="1" destOrd="0" presId="urn:microsoft.com/office/officeart/2008/layout/LinedList"/>
    <dgm:cxn modelId="{BD8173FF-E29C-4DCA-B332-8B33F9045A81}" type="presParOf" srcId="{D82D960B-C572-43AB-BFB7-B08F8B97BAEC}" destId="{AA55C75E-57CA-4E04-8611-5239CF0A45A5}" srcOrd="6" destOrd="0" presId="urn:microsoft.com/office/officeart/2008/layout/LinedList"/>
    <dgm:cxn modelId="{97145216-CC2B-45B5-8F84-2107AF5188EF}" type="presParOf" srcId="{D82D960B-C572-43AB-BFB7-B08F8B97BAEC}" destId="{71F15669-E169-4F90-AD67-45BF713AC788}" srcOrd="7" destOrd="0" presId="urn:microsoft.com/office/officeart/2008/layout/LinedList"/>
    <dgm:cxn modelId="{64ACA810-93EC-422C-B36F-E6BB2003FD75}" type="presParOf" srcId="{71F15669-E169-4F90-AD67-45BF713AC788}" destId="{25002285-B7C4-4344-8FCC-6CE20D368328}" srcOrd="0" destOrd="0" presId="urn:microsoft.com/office/officeart/2008/layout/LinedList"/>
    <dgm:cxn modelId="{2299CB0E-0000-4CBE-B732-1041C882A749}" type="presParOf" srcId="{71F15669-E169-4F90-AD67-45BF713AC788}" destId="{5E95D4B3-8B09-47A0-B856-8E811D2555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6A931-0B75-47F8-8C93-E64CA4097AEB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2CD9F2-3944-4A16-8632-08B283BAB5A2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Возникает </a:t>
          </a:r>
          <a:r>
            <a:rPr lang="ru-RU" b="1" dirty="0" err="1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инстант</a:t>
          </a:r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-культура:</a:t>
          </a:r>
        </a:p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«хочу все сразу, здесь и сейчас» – гедонизм как главная цель жизни. Черты </a:t>
          </a:r>
          <a:r>
            <a:rPr lang="ru-RU" dirty="0" err="1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инстант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-культуры: </a:t>
          </a:r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имитация, риск, игра 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rPr>
            <a:t>– в любовь, в жизнь, в смерть, в отношения, в дружбу и т.д. Это активно используется в Интернете, в том числе, в идеологиях различных деструктивных движений.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57B6FE8-8A6B-4071-8896-8EC55DACF513}" type="parTrans" cxnId="{B91241A5-25EC-4987-8C12-D48ED8B2A15E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72ACE34-08E0-4D2C-A4E4-37F0903C05B6}" type="sibTrans" cxnId="{B91241A5-25EC-4987-8C12-D48ED8B2A15E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3E8D737-FF7D-4267-AD0B-394D7D2C223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 медиа-пространстве на подростков и молодежь влияют «значимые другие»</a:t>
          </a:r>
        </a:p>
        <a:p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которые возникают при </a:t>
          </a:r>
          <a:r>
            <a: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потере доверительных отношений подростка с родител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ями (замещают их). Ими являются </a:t>
          </a:r>
          <a:r>
            <a:rPr lang="ru-RU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блогеры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, ведущие различных Интернет-каналов, модераторы сайтов (иногда маскирующиеся под подростков – </a:t>
          </a:r>
          <a:r>
            <a:rPr lang="ru-RU" dirty="0" err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груминг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), лидеры общественного мнения. Они снижают авторитет родителей, других родственников, ликвидируют уважение к ним, убеждают в отсутствии </a:t>
          </a:r>
          <a:r>
            <a: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необходимости систематического труда</a:t>
          </a:r>
          <a:r>
            <a: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для достижения жизненных целей и успеха (в том числе, финансового).</a:t>
          </a:r>
        </a:p>
      </dgm:t>
    </dgm:pt>
    <dgm:pt modelId="{1ED6970F-866A-4A94-A804-21120F289EC9}" type="parTrans" cxnId="{195D316A-1F98-448A-BB3E-8C3A40B7BF7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E3216CD-19AC-48A8-B8EA-B357EEB76188}" type="sibTrans" cxnId="{195D316A-1F98-448A-BB3E-8C3A40B7BF7C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D184D0E-F093-446D-90BF-E0FD14ADA1DF}" type="pres">
      <dgm:prSet presAssocID="{EA66A931-0B75-47F8-8C93-E64CA4097A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B73C2-EEA9-40BA-AFEC-35D71E1F87FF}" type="pres">
      <dgm:prSet presAssocID="{722CD9F2-3944-4A16-8632-08B283BAB5A2}" presName="comp" presStyleCnt="0"/>
      <dgm:spPr/>
    </dgm:pt>
    <dgm:pt modelId="{5E4B51C8-C225-4308-B25A-C22858C9A4AB}" type="pres">
      <dgm:prSet presAssocID="{722CD9F2-3944-4A16-8632-08B283BAB5A2}" presName="box" presStyleLbl="node1" presStyleIdx="0" presStyleCnt="2" custLinFactNeighborX="-3570" custLinFactNeighborY="-3106"/>
      <dgm:spPr/>
      <dgm:t>
        <a:bodyPr/>
        <a:lstStyle/>
        <a:p>
          <a:endParaRPr lang="ru-RU"/>
        </a:p>
      </dgm:t>
    </dgm:pt>
    <dgm:pt modelId="{C674EEEE-B752-475C-A96D-2FF7E455F1C7}" type="pres">
      <dgm:prSet presAssocID="{722CD9F2-3944-4A16-8632-08B283BAB5A2}" presName="img" presStyleLbl="fgImgPlace1" presStyleIdx="0" presStyleCnt="2" custLinFactNeighborX="-5432" custLinFactNeighborY="-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3B803ED-4D22-44D9-A9CD-7A37E53544D3}" type="pres">
      <dgm:prSet presAssocID="{722CD9F2-3944-4A16-8632-08B283BAB5A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8A692-F44C-479A-B687-40ECE1010A03}" type="pres">
      <dgm:prSet presAssocID="{772ACE34-08E0-4D2C-A4E4-37F0903C05B6}" presName="spacer" presStyleCnt="0"/>
      <dgm:spPr/>
    </dgm:pt>
    <dgm:pt modelId="{59A4292B-F07C-455B-A230-EE62BDC068C2}" type="pres">
      <dgm:prSet presAssocID="{63E8D737-FF7D-4267-AD0B-394D7D2C2235}" presName="comp" presStyleCnt="0"/>
      <dgm:spPr/>
    </dgm:pt>
    <dgm:pt modelId="{3C1D8B06-815E-4602-BD6D-089EA7CD0253}" type="pres">
      <dgm:prSet presAssocID="{63E8D737-FF7D-4267-AD0B-394D7D2C2235}" presName="box" presStyleLbl="node1" presStyleIdx="1" presStyleCnt="2" custLinFactNeighborX="-1222" custLinFactNeighborY="1245"/>
      <dgm:spPr/>
      <dgm:t>
        <a:bodyPr/>
        <a:lstStyle/>
        <a:p>
          <a:endParaRPr lang="ru-RU"/>
        </a:p>
      </dgm:t>
    </dgm:pt>
    <dgm:pt modelId="{C675C49B-8BE3-4367-94D9-A05A8D59D5C2}" type="pres">
      <dgm:prSet presAssocID="{63E8D737-FF7D-4267-AD0B-394D7D2C2235}" presName="img" presStyleLbl="fgImgPlace1" presStyleIdx="1" presStyleCnt="2" custLinFactNeighborX="-5820" custLinFactNeighborY="8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6EF6F6D-182A-4F0E-8D06-53DCA145D7C7}" type="pres">
      <dgm:prSet presAssocID="{63E8D737-FF7D-4267-AD0B-394D7D2C223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FB378-44BA-4CA8-994C-C94799017FBD}" type="presOf" srcId="{EA66A931-0B75-47F8-8C93-E64CA4097AEB}" destId="{CD184D0E-F093-446D-90BF-E0FD14ADA1DF}" srcOrd="0" destOrd="0" presId="urn:microsoft.com/office/officeart/2005/8/layout/vList4"/>
    <dgm:cxn modelId="{B91241A5-25EC-4987-8C12-D48ED8B2A15E}" srcId="{EA66A931-0B75-47F8-8C93-E64CA4097AEB}" destId="{722CD9F2-3944-4A16-8632-08B283BAB5A2}" srcOrd="0" destOrd="0" parTransId="{057B6FE8-8A6B-4071-8896-8EC55DACF513}" sibTransId="{772ACE34-08E0-4D2C-A4E4-37F0903C05B6}"/>
    <dgm:cxn modelId="{A4639F50-CBC9-47B3-B20E-2EC1FC245A93}" type="presOf" srcId="{722CD9F2-3944-4A16-8632-08B283BAB5A2}" destId="{5E4B51C8-C225-4308-B25A-C22858C9A4AB}" srcOrd="0" destOrd="0" presId="urn:microsoft.com/office/officeart/2005/8/layout/vList4"/>
    <dgm:cxn modelId="{195D316A-1F98-448A-BB3E-8C3A40B7BF7C}" srcId="{EA66A931-0B75-47F8-8C93-E64CA4097AEB}" destId="{63E8D737-FF7D-4267-AD0B-394D7D2C2235}" srcOrd="1" destOrd="0" parTransId="{1ED6970F-866A-4A94-A804-21120F289EC9}" sibTransId="{7E3216CD-19AC-48A8-B8EA-B357EEB76188}"/>
    <dgm:cxn modelId="{6FF779FA-FE8D-4ADF-981D-C6EC174FDD25}" type="presOf" srcId="{63E8D737-FF7D-4267-AD0B-394D7D2C2235}" destId="{A6EF6F6D-182A-4F0E-8D06-53DCA145D7C7}" srcOrd="1" destOrd="0" presId="urn:microsoft.com/office/officeart/2005/8/layout/vList4"/>
    <dgm:cxn modelId="{D8A445F6-D671-4F33-BDC4-B309DCCA7873}" type="presOf" srcId="{722CD9F2-3944-4A16-8632-08B283BAB5A2}" destId="{73B803ED-4D22-44D9-A9CD-7A37E53544D3}" srcOrd="1" destOrd="0" presId="urn:microsoft.com/office/officeart/2005/8/layout/vList4"/>
    <dgm:cxn modelId="{46B7B081-3309-44D1-A31D-986FA2005D11}" type="presOf" srcId="{63E8D737-FF7D-4267-AD0B-394D7D2C2235}" destId="{3C1D8B06-815E-4602-BD6D-089EA7CD0253}" srcOrd="0" destOrd="0" presId="urn:microsoft.com/office/officeart/2005/8/layout/vList4"/>
    <dgm:cxn modelId="{1B60B5BC-E6F3-452E-B925-2A227676CD36}" type="presParOf" srcId="{CD184D0E-F093-446D-90BF-E0FD14ADA1DF}" destId="{E4BB73C2-EEA9-40BA-AFEC-35D71E1F87FF}" srcOrd="0" destOrd="0" presId="urn:microsoft.com/office/officeart/2005/8/layout/vList4"/>
    <dgm:cxn modelId="{DC1C0A9E-2269-4427-A074-69D6DBC14CB6}" type="presParOf" srcId="{E4BB73C2-EEA9-40BA-AFEC-35D71E1F87FF}" destId="{5E4B51C8-C225-4308-B25A-C22858C9A4AB}" srcOrd="0" destOrd="0" presId="urn:microsoft.com/office/officeart/2005/8/layout/vList4"/>
    <dgm:cxn modelId="{BDF3B4FC-7BDC-4F1E-9DDE-7C0D728DD9A8}" type="presParOf" srcId="{E4BB73C2-EEA9-40BA-AFEC-35D71E1F87FF}" destId="{C674EEEE-B752-475C-A96D-2FF7E455F1C7}" srcOrd="1" destOrd="0" presId="urn:microsoft.com/office/officeart/2005/8/layout/vList4"/>
    <dgm:cxn modelId="{82D5885F-019D-41BA-B90D-D811ED574BCB}" type="presParOf" srcId="{E4BB73C2-EEA9-40BA-AFEC-35D71E1F87FF}" destId="{73B803ED-4D22-44D9-A9CD-7A37E53544D3}" srcOrd="2" destOrd="0" presId="urn:microsoft.com/office/officeart/2005/8/layout/vList4"/>
    <dgm:cxn modelId="{54FA3945-8D86-48D1-AF2E-D53CE3553318}" type="presParOf" srcId="{CD184D0E-F093-446D-90BF-E0FD14ADA1DF}" destId="{9898A692-F44C-479A-B687-40ECE1010A03}" srcOrd="1" destOrd="0" presId="urn:microsoft.com/office/officeart/2005/8/layout/vList4"/>
    <dgm:cxn modelId="{078745F2-A28C-4860-A9D0-6C280A80A033}" type="presParOf" srcId="{CD184D0E-F093-446D-90BF-E0FD14ADA1DF}" destId="{59A4292B-F07C-455B-A230-EE62BDC068C2}" srcOrd="2" destOrd="0" presId="urn:microsoft.com/office/officeart/2005/8/layout/vList4"/>
    <dgm:cxn modelId="{B8981DEA-2F7F-4CAE-AF25-DE1BB300B60A}" type="presParOf" srcId="{59A4292B-F07C-455B-A230-EE62BDC068C2}" destId="{3C1D8B06-815E-4602-BD6D-089EA7CD0253}" srcOrd="0" destOrd="0" presId="urn:microsoft.com/office/officeart/2005/8/layout/vList4"/>
    <dgm:cxn modelId="{0B2DC1BB-2BA5-4060-98DF-6C7C1ACF339D}" type="presParOf" srcId="{59A4292B-F07C-455B-A230-EE62BDC068C2}" destId="{C675C49B-8BE3-4367-94D9-A05A8D59D5C2}" srcOrd="1" destOrd="0" presId="urn:microsoft.com/office/officeart/2005/8/layout/vList4"/>
    <dgm:cxn modelId="{BDB7958A-193D-438C-919D-F3B327548779}" type="presParOf" srcId="{59A4292B-F07C-455B-A230-EE62BDC068C2}" destId="{A6EF6F6D-182A-4F0E-8D06-53DCA145D7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2F8F9-6B7B-4834-96AE-78DC2B6A46AE}" type="doc">
      <dgm:prSet loTypeId="urn:microsoft.com/office/officeart/2008/layout/LinedList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1E9272F-DD66-436A-9CDE-7B45713CB5E4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ПОЛОЖИТЕЛЬНОЕ</a:t>
          </a:r>
        </a:p>
      </dgm:t>
    </dgm:pt>
    <dgm:pt modelId="{B2D925F6-8C4E-4DE7-985C-DDB678339243}" type="parTrans" cxnId="{9C30AA7E-7297-4082-A453-956C1F5A86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49877FC-B933-47D0-81D7-883FE97633BD}" type="sibTrans" cxnId="{9C30AA7E-7297-4082-A453-956C1F5A86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8E53AC7-B3D6-4570-8406-437C21D61A78}">
      <dgm:prSet phldrT="[Текст]"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Широкое пространство для общения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8268772-584C-4068-A28F-0349A7930B5C}" type="parTrans" cxnId="{5CCAB288-9B82-4619-8652-ACFF8871B8E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8CC9CE3-7C16-4BB3-B38C-FFB7D149C6EE}" type="sibTrans" cxnId="{5CCAB288-9B82-4619-8652-ACFF8871B8E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821363-1AA7-4E7E-B028-BFBBB9C64BC8}">
      <dgm:prSet phldrT="[Текст]"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Дистанционное обучение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592A6C1-C6D4-4909-B22F-5359419F1896}" type="parTrans" cxnId="{B070C624-3640-4580-AC09-D204CE24DBE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F254F32-FFB2-4CAB-B8A3-C9B0BD9D46C2}" type="sibTrans" cxnId="{B070C624-3640-4580-AC09-D204CE24DBE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292EF3A-7951-4A82-8D0B-A04A4505953A}">
      <dgm:prSet phldrT="[Текст]"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Организация досуга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8492C36-1746-4FFB-BE3D-A69307F6B568}" type="parTrans" cxnId="{EA071BB9-D5FC-4FEA-9EB2-E8A737CFF9D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9DBBB7F-D416-4337-A689-0A5AA70D22F7}" type="sibTrans" cxnId="{EA071BB9-D5FC-4FEA-9EB2-E8A737CFF9D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49CA0A-B24A-424E-93EA-03483C6BF8C5}">
      <dgm:prSet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Развитие самосознания и социальной компетентности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3B6E621-8322-4F79-A23F-702598A53C68}" type="parTrans" cxnId="{422901B1-01AA-4BCA-ACD9-87C36A158AE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182556-EDB6-4733-8097-3A4927977652}" type="sibTrans" cxnId="{422901B1-01AA-4BCA-ACD9-87C36A158AE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72D0367-BB03-45A8-832F-144F1E6A65CE}">
      <dgm:prSet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Быстрое получения разнообразной информации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23DA8E7-4DBE-4562-AEE1-4075466E6F47}" type="parTrans" cxnId="{652ECC88-12BC-4E6F-92DD-6771D713DFE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8FEB34A-C2AE-4461-B1B6-3D8827DD319E}" type="sibTrans" cxnId="{652ECC88-12BC-4E6F-92DD-6771D713DFE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598471E-A161-44DE-B4B0-644EFD993ABB}">
      <dgm:prSet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Развитие психофизических навыков 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0C3BAC7-C1F5-48B0-A5A2-6F053F4EF9C3}" type="parTrans" cxnId="{962B81FF-8E39-488B-A6BF-9C9552AD5D4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F52E570-29F1-48DF-A369-7118A84A2C49}" type="sibTrans" cxnId="{962B81FF-8E39-488B-A6BF-9C9552AD5D4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ED62AC6-F1D4-4010-9661-7BFF2BAD2AE6}">
      <dgm:prSet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Интернет-магазины – совершение покупок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FD4C645-1A65-4D64-B76F-0ADD43623DB8}" type="parTrans" cxnId="{BB83FE59-B78F-42A2-84C5-36533A69F77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3C33704-62D5-483B-91D1-CF9EBA494FEE}" type="sibTrans" cxnId="{BB83FE59-B78F-42A2-84C5-36533A69F77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6D88420-FA9E-4936-B9C9-1B1003927D8D}">
      <dgm:prSet/>
      <dgm:spPr/>
      <dgm:t>
        <a:bodyPr/>
        <a:lstStyle/>
        <a:p>
          <a:r>
            <a:rPr lang="ru-RU">
              <a:latin typeface="Segoe UI Light" panose="020B0502040204020203" pitchFamily="34" charset="0"/>
              <a:cs typeface="Segoe UI Light" panose="020B0502040204020203" pitchFamily="34" charset="0"/>
            </a:rPr>
            <a:t>Шанс для подростков с ограниченными возможностями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5AE548F-908F-4DC0-AE0A-E5F19FF9944B}" type="parTrans" cxnId="{58899ECE-1615-4F0B-AEF6-85B93F5B362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83F87B-0424-466B-9D53-BA8B9DC5D4B1}" type="sibTrans" cxnId="{58899ECE-1615-4F0B-AEF6-85B93F5B362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F224E53-753F-4BB1-8872-362E53E37DE6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Возможность заработать </a:t>
          </a:r>
        </a:p>
      </dgm:t>
    </dgm:pt>
    <dgm:pt modelId="{B3E7A6E3-D1C7-4B37-8613-22FA55FF744D}" type="parTrans" cxnId="{29AC71EC-4362-4334-AE82-BE374C272F15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A1967EC-48B1-4511-80D0-E0506A91D781}" type="sibTrans" cxnId="{29AC71EC-4362-4334-AE82-BE374C272F15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B9E5913-690E-47DC-A25F-7502787FF54E}">
      <dgm:prSet/>
      <dgm:spPr/>
      <dgm:t>
        <a:bodyPr/>
        <a:lstStyle/>
        <a:p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7FB3F02-B7C7-47F8-97F4-BA92E8DFE756}" type="parTrans" cxnId="{E6B7FC8A-E57C-4D95-BF72-70A22A574134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EF5EB18-AAF6-42F5-AC30-4465B5D6113E}" type="sibTrans" cxnId="{E6B7FC8A-E57C-4D95-BF72-70A22A574134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6C17C5-5845-4A58-A2A7-2B39CCCD241F}" type="pres">
      <dgm:prSet presAssocID="{5C72F8F9-6B7B-4834-96AE-78DC2B6A46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C6F3E5-C329-4E8A-B6DF-BD7A27F59D75}" type="pres">
      <dgm:prSet presAssocID="{A1E9272F-DD66-436A-9CDE-7B45713CB5E4}" presName="thickLine" presStyleLbl="alignNode1" presStyleIdx="0" presStyleCnt="1"/>
      <dgm:spPr/>
    </dgm:pt>
    <dgm:pt modelId="{08E5D590-682F-43BA-8A7F-21739A4AF90A}" type="pres">
      <dgm:prSet presAssocID="{A1E9272F-DD66-436A-9CDE-7B45713CB5E4}" presName="horz1" presStyleCnt="0"/>
      <dgm:spPr/>
    </dgm:pt>
    <dgm:pt modelId="{26C19D26-3184-4725-AEA1-6CCB6CD5A044}" type="pres">
      <dgm:prSet presAssocID="{A1E9272F-DD66-436A-9CDE-7B45713CB5E4}" presName="tx1" presStyleLbl="revTx" presStyleIdx="0" presStyleCnt="11"/>
      <dgm:spPr/>
      <dgm:t>
        <a:bodyPr/>
        <a:lstStyle/>
        <a:p>
          <a:endParaRPr lang="ru-RU"/>
        </a:p>
      </dgm:t>
    </dgm:pt>
    <dgm:pt modelId="{042E3DD0-D03D-4820-8BF3-7144ED074CFB}" type="pres">
      <dgm:prSet presAssocID="{A1E9272F-DD66-436A-9CDE-7B45713CB5E4}" presName="vert1" presStyleCnt="0"/>
      <dgm:spPr/>
    </dgm:pt>
    <dgm:pt modelId="{96FDA7D9-AB3C-437C-A8B7-F3A24AC7F098}" type="pres">
      <dgm:prSet presAssocID="{58E53AC7-B3D6-4570-8406-437C21D61A78}" presName="vertSpace2a" presStyleCnt="0"/>
      <dgm:spPr/>
    </dgm:pt>
    <dgm:pt modelId="{10DB6B1A-07EB-4A63-9170-DC8048F859D5}" type="pres">
      <dgm:prSet presAssocID="{58E53AC7-B3D6-4570-8406-437C21D61A78}" presName="horz2" presStyleCnt="0"/>
      <dgm:spPr/>
    </dgm:pt>
    <dgm:pt modelId="{4CEEF06F-871A-483A-A0F8-E60454FE25A6}" type="pres">
      <dgm:prSet presAssocID="{58E53AC7-B3D6-4570-8406-437C21D61A78}" presName="horzSpace2" presStyleCnt="0"/>
      <dgm:spPr/>
    </dgm:pt>
    <dgm:pt modelId="{2AC0FA11-F9A7-415D-99D4-9659B849521D}" type="pres">
      <dgm:prSet presAssocID="{58E53AC7-B3D6-4570-8406-437C21D61A78}" presName="tx2" presStyleLbl="revTx" presStyleIdx="1" presStyleCnt="11"/>
      <dgm:spPr/>
      <dgm:t>
        <a:bodyPr/>
        <a:lstStyle/>
        <a:p>
          <a:endParaRPr lang="ru-RU"/>
        </a:p>
      </dgm:t>
    </dgm:pt>
    <dgm:pt modelId="{B180380F-5C91-4453-B290-6F3355CD4488}" type="pres">
      <dgm:prSet presAssocID="{58E53AC7-B3D6-4570-8406-437C21D61A78}" presName="vert2" presStyleCnt="0"/>
      <dgm:spPr/>
    </dgm:pt>
    <dgm:pt modelId="{9556EF22-2061-4247-8D4C-D75E34E26043}" type="pres">
      <dgm:prSet presAssocID="{58E53AC7-B3D6-4570-8406-437C21D61A78}" presName="thinLine2b" presStyleLbl="callout" presStyleIdx="0" presStyleCnt="10"/>
      <dgm:spPr/>
    </dgm:pt>
    <dgm:pt modelId="{FDD65004-F16D-48AC-A6D1-3B3CA1A7BD6D}" type="pres">
      <dgm:prSet presAssocID="{58E53AC7-B3D6-4570-8406-437C21D61A78}" presName="vertSpace2b" presStyleCnt="0"/>
      <dgm:spPr/>
    </dgm:pt>
    <dgm:pt modelId="{79E6B1C6-7A8B-48DF-AE63-6ED46FD2DAFF}" type="pres">
      <dgm:prSet presAssocID="{37821363-1AA7-4E7E-B028-BFBBB9C64BC8}" presName="horz2" presStyleCnt="0"/>
      <dgm:spPr/>
    </dgm:pt>
    <dgm:pt modelId="{6F8B2044-EB39-4C6D-8729-EE8F66BDBFC9}" type="pres">
      <dgm:prSet presAssocID="{37821363-1AA7-4E7E-B028-BFBBB9C64BC8}" presName="horzSpace2" presStyleCnt="0"/>
      <dgm:spPr/>
    </dgm:pt>
    <dgm:pt modelId="{B8C56AEA-1127-4FDB-85BB-8E3A5BC188E9}" type="pres">
      <dgm:prSet presAssocID="{37821363-1AA7-4E7E-B028-BFBBB9C64BC8}" presName="tx2" presStyleLbl="revTx" presStyleIdx="2" presStyleCnt="11"/>
      <dgm:spPr/>
      <dgm:t>
        <a:bodyPr/>
        <a:lstStyle/>
        <a:p>
          <a:endParaRPr lang="ru-RU"/>
        </a:p>
      </dgm:t>
    </dgm:pt>
    <dgm:pt modelId="{222E5924-57A2-4367-BC7D-05178AFEF239}" type="pres">
      <dgm:prSet presAssocID="{37821363-1AA7-4E7E-B028-BFBBB9C64BC8}" presName="vert2" presStyleCnt="0"/>
      <dgm:spPr/>
    </dgm:pt>
    <dgm:pt modelId="{193DA44A-0B9D-4F1D-BC45-A017120F8227}" type="pres">
      <dgm:prSet presAssocID="{37821363-1AA7-4E7E-B028-BFBBB9C64BC8}" presName="thinLine2b" presStyleLbl="callout" presStyleIdx="1" presStyleCnt="10"/>
      <dgm:spPr/>
    </dgm:pt>
    <dgm:pt modelId="{A475258B-B772-4839-B7A6-EEE035049F62}" type="pres">
      <dgm:prSet presAssocID="{37821363-1AA7-4E7E-B028-BFBBB9C64BC8}" presName="vertSpace2b" presStyleCnt="0"/>
      <dgm:spPr/>
    </dgm:pt>
    <dgm:pt modelId="{A020AF95-2825-4894-88BC-5DFF639FDA47}" type="pres">
      <dgm:prSet presAssocID="{A292EF3A-7951-4A82-8D0B-A04A4505953A}" presName="horz2" presStyleCnt="0"/>
      <dgm:spPr/>
    </dgm:pt>
    <dgm:pt modelId="{A2EA352B-6A9B-4AA2-B035-73EF27A8AACD}" type="pres">
      <dgm:prSet presAssocID="{A292EF3A-7951-4A82-8D0B-A04A4505953A}" presName="horzSpace2" presStyleCnt="0"/>
      <dgm:spPr/>
    </dgm:pt>
    <dgm:pt modelId="{A5D8D46E-C963-425E-AB68-76B384CC9E43}" type="pres">
      <dgm:prSet presAssocID="{A292EF3A-7951-4A82-8D0B-A04A4505953A}" presName="tx2" presStyleLbl="revTx" presStyleIdx="3" presStyleCnt="11"/>
      <dgm:spPr/>
      <dgm:t>
        <a:bodyPr/>
        <a:lstStyle/>
        <a:p>
          <a:endParaRPr lang="ru-RU"/>
        </a:p>
      </dgm:t>
    </dgm:pt>
    <dgm:pt modelId="{85EF9F5F-DA94-43EF-A936-8601E9A72961}" type="pres">
      <dgm:prSet presAssocID="{A292EF3A-7951-4A82-8D0B-A04A4505953A}" presName="vert2" presStyleCnt="0"/>
      <dgm:spPr/>
    </dgm:pt>
    <dgm:pt modelId="{D909F285-670C-42B8-8AD5-E42524335B9C}" type="pres">
      <dgm:prSet presAssocID="{A292EF3A-7951-4A82-8D0B-A04A4505953A}" presName="thinLine2b" presStyleLbl="callout" presStyleIdx="2" presStyleCnt="10"/>
      <dgm:spPr/>
    </dgm:pt>
    <dgm:pt modelId="{1272363F-B69B-4CEF-94F9-76D9B244473D}" type="pres">
      <dgm:prSet presAssocID="{A292EF3A-7951-4A82-8D0B-A04A4505953A}" presName="vertSpace2b" presStyleCnt="0"/>
      <dgm:spPr/>
    </dgm:pt>
    <dgm:pt modelId="{E43B3179-2BC9-4694-AAF7-041C3C5C5AFB}" type="pres">
      <dgm:prSet presAssocID="{7249CA0A-B24A-424E-93EA-03483C6BF8C5}" presName="horz2" presStyleCnt="0"/>
      <dgm:spPr/>
    </dgm:pt>
    <dgm:pt modelId="{145798F8-04D4-484A-B31A-2E02AE3DA500}" type="pres">
      <dgm:prSet presAssocID="{7249CA0A-B24A-424E-93EA-03483C6BF8C5}" presName="horzSpace2" presStyleCnt="0"/>
      <dgm:spPr/>
    </dgm:pt>
    <dgm:pt modelId="{EF7B6367-6E65-47DC-A439-DC0CF4770EBE}" type="pres">
      <dgm:prSet presAssocID="{7249CA0A-B24A-424E-93EA-03483C6BF8C5}" presName="tx2" presStyleLbl="revTx" presStyleIdx="4" presStyleCnt="11"/>
      <dgm:spPr/>
      <dgm:t>
        <a:bodyPr/>
        <a:lstStyle/>
        <a:p>
          <a:endParaRPr lang="ru-RU"/>
        </a:p>
      </dgm:t>
    </dgm:pt>
    <dgm:pt modelId="{94169C1E-D545-49B4-8090-E641FEFD19FA}" type="pres">
      <dgm:prSet presAssocID="{7249CA0A-B24A-424E-93EA-03483C6BF8C5}" presName="vert2" presStyleCnt="0"/>
      <dgm:spPr/>
    </dgm:pt>
    <dgm:pt modelId="{63E4254B-D854-40DA-B92E-67F935B95534}" type="pres">
      <dgm:prSet presAssocID="{7249CA0A-B24A-424E-93EA-03483C6BF8C5}" presName="thinLine2b" presStyleLbl="callout" presStyleIdx="3" presStyleCnt="10"/>
      <dgm:spPr/>
    </dgm:pt>
    <dgm:pt modelId="{CF9CE111-4887-4E29-B234-DAC81E3FB2CC}" type="pres">
      <dgm:prSet presAssocID="{7249CA0A-B24A-424E-93EA-03483C6BF8C5}" presName="vertSpace2b" presStyleCnt="0"/>
      <dgm:spPr/>
    </dgm:pt>
    <dgm:pt modelId="{DF83EE1E-B595-488D-8505-7941FA211FA2}" type="pres">
      <dgm:prSet presAssocID="{872D0367-BB03-45A8-832F-144F1E6A65CE}" presName="horz2" presStyleCnt="0"/>
      <dgm:spPr/>
    </dgm:pt>
    <dgm:pt modelId="{65667128-D046-420E-8770-E4ED727764CF}" type="pres">
      <dgm:prSet presAssocID="{872D0367-BB03-45A8-832F-144F1E6A65CE}" presName="horzSpace2" presStyleCnt="0"/>
      <dgm:spPr/>
    </dgm:pt>
    <dgm:pt modelId="{985D0A6A-AF85-484F-897A-400D3B0C711D}" type="pres">
      <dgm:prSet presAssocID="{872D0367-BB03-45A8-832F-144F1E6A65CE}" presName="tx2" presStyleLbl="revTx" presStyleIdx="5" presStyleCnt="11"/>
      <dgm:spPr/>
      <dgm:t>
        <a:bodyPr/>
        <a:lstStyle/>
        <a:p>
          <a:endParaRPr lang="ru-RU"/>
        </a:p>
      </dgm:t>
    </dgm:pt>
    <dgm:pt modelId="{1505A8AA-B5E9-4042-944A-97E24672478C}" type="pres">
      <dgm:prSet presAssocID="{872D0367-BB03-45A8-832F-144F1E6A65CE}" presName="vert2" presStyleCnt="0"/>
      <dgm:spPr/>
    </dgm:pt>
    <dgm:pt modelId="{344C43B3-E0F1-4B45-BECD-77855515637F}" type="pres">
      <dgm:prSet presAssocID="{872D0367-BB03-45A8-832F-144F1E6A65CE}" presName="thinLine2b" presStyleLbl="callout" presStyleIdx="4" presStyleCnt="10"/>
      <dgm:spPr/>
    </dgm:pt>
    <dgm:pt modelId="{83D0B16E-7CED-4373-AE6D-3ADD97A7E79B}" type="pres">
      <dgm:prSet presAssocID="{872D0367-BB03-45A8-832F-144F1E6A65CE}" presName="vertSpace2b" presStyleCnt="0"/>
      <dgm:spPr/>
    </dgm:pt>
    <dgm:pt modelId="{19332E2D-6559-4E0E-A122-117B49351F03}" type="pres">
      <dgm:prSet presAssocID="{6598471E-A161-44DE-B4B0-644EFD993ABB}" presName="horz2" presStyleCnt="0"/>
      <dgm:spPr/>
    </dgm:pt>
    <dgm:pt modelId="{8F06CD64-A9F8-4BA1-A5EF-48A5FD5CD433}" type="pres">
      <dgm:prSet presAssocID="{6598471E-A161-44DE-B4B0-644EFD993ABB}" presName="horzSpace2" presStyleCnt="0"/>
      <dgm:spPr/>
    </dgm:pt>
    <dgm:pt modelId="{BD6E13B4-6DE6-456F-8CD6-1319FB622FC6}" type="pres">
      <dgm:prSet presAssocID="{6598471E-A161-44DE-B4B0-644EFD993ABB}" presName="tx2" presStyleLbl="revTx" presStyleIdx="6" presStyleCnt="11"/>
      <dgm:spPr/>
      <dgm:t>
        <a:bodyPr/>
        <a:lstStyle/>
        <a:p>
          <a:endParaRPr lang="ru-RU"/>
        </a:p>
      </dgm:t>
    </dgm:pt>
    <dgm:pt modelId="{3AB07402-051C-430F-B903-57E96339B988}" type="pres">
      <dgm:prSet presAssocID="{6598471E-A161-44DE-B4B0-644EFD993ABB}" presName="vert2" presStyleCnt="0"/>
      <dgm:spPr/>
    </dgm:pt>
    <dgm:pt modelId="{55994B82-05E7-4F7D-A510-F1434AD12934}" type="pres">
      <dgm:prSet presAssocID="{6598471E-A161-44DE-B4B0-644EFD993ABB}" presName="thinLine2b" presStyleLbl="callout" presStyleIdx="5" presStyleCnt="10"/>
      <dgm:spPr/>
    </dgm:pt>
    <dgm:pt modelId="{DB30374A-AE13-4BC1-813B-57E0AF5EC7FA}" type="pres">
      <dgm:prSet presAssocID="{6598471E-A161-44DE-B4B0-644EFD993ABB}" presName="vertSpace2b" presStyleCnt="0"/>
      <dgm:spPr/>
    </dgm:pt>
    <dgm:pt modelId="{555CE76E-B28E-476B-A194-9521525E6304}" type="pres">
      <dgm:prSet presAssocID="{1ED62AC6-F1D4-4010-9661-7BFF2BAD2AE6}" presName="horz2" presStyleCnt="0"/>
      <dgm:spPr/>
    </dgm:pt>
    <dgm:pt modelId="{BAC716EC-EC23-4B0C-974B-7EE259681F99}" type="pres">
      <dgm:prSet presAssocID="{1ED62AC6-F1D4-4010-9661-7BFF2BAD2AE6}" presName="horzSpace2" presStyleCnt="0"/>
      <dgm:spPr/>
    </dgm:pt>
    <dgm:pt modelId="{EE510910-A1C1-4DB2-96C0-7F3E7264085D}" type="pres">
      <dgm:prSet presAssocID="{1ED62AC6-F1D4-4010-9661-7BFF2BAD2AE6}" presName="tx2" presStyleLbl="revTx" presStyleIdx="7" presStyleCnt="11"/>
      <dgm:spPr/>
      <dgm:t>
        <a:bodyPr/>
        <a:lstStyle/>
        <a:p>
          <a:endParaRPr lang="ru-RU"/>
        </a:p>
      </dgm:t>
    </dgm:pt>
    <dgm:pt modelId="{A63237D6-7B64-40AA-9142-0FE45F07B334}" type="pres">
      <dgm:prSet presAssocID="{1ED62AC6-F1D4-4010-9661-7BFF2BAD2AE6}" presName="vert2" presStyleCnt="0"/>
      <dgm:spPr/>
    </dgm:pt>
    <dgm:pt modelId="{29C48560-DEB2-4A7D-864D-66142E7F8EB9}" type="pres">
      <dgm:prSet presAssocID="{1ED62AC6-F1D4-4010-9661-7BFF2BAD2AE6}" presName="thinLine2b" presStyleLbl="callout" presStyleIdx="6" presStyleCnt="10"/>
      <dgm:spPr/>
    </dgm:pt>
    <dgm:pt modelId="{A8967540-1800-4D4D-BD7E-1678369AA1BF}" type="pres">
      <dgm:prSet presAssocID="{1ED62AC6-F1D4-4010-9661-7BFF2BAD2AE6}" presName="vertSpace2b" presStyleCnt="0"/>
      <dgm:spPr/>
    </dgm:pt>
    <dgm:pt modelId="{47055B64-8F01-418D-BCA1-EB9A93E35716}" type="pres">
      <dgm:prSet presAssocID="{66D88420-FA9E-4936-B9C9-1B1003927D8D}" presName="horz2" presStyleCnt="0"/>
      <dgm:spPr/>
    </dgm:pt>
    <dgm:pt modelId="{90DC2DF3-C557-4D12-BED3-8E2BF2869FB9}" type="pres">
      <dgm:prSet presAssocID="{66D88420-FA9E-4936-B9C9-1B1003927D8D}" presName="horzSpace2" presStyleCnt="0"/>
      <dgm:spPr/>
    </dgm:pt>
    <dgm:pt modelId="{664C9332-EE8E-451D-AE52-280A6B11CABC}" type="pres">
      <dgm:prSet presAssocID="{66D88420-FA9E-4936-B9C9-1B1003927D8D}" presName="tx2" presStyleLbl="revTx" presStyleIdx="8" presStyleCnt="11"/>
      <dgm:spPr/>
      <dgm:t>
        <a:bodyPr/>
        <a:lstStyle/>
        <a:p>
          <a:endParaRPr lang="ru-RU"/>
        </a:p>
      </dgm:t>
    </dgm:pt>
    <dgm:pt modelId="{ED50E9F6-D513-40A0-BF66-4D49084BCA4A}" type="pres">
      <dgm:prSet presAssocID="{66D88420-FA9E-4936-B9C9-1B1003927D8D}" presName="vert2" presStyleCnt="0"/>
      <dgm:spPr/>
    </dgm:pt>
    <dgm:pt modelId="{2F4D42AF-A5D3-421E-B6F7-29A4DB243075}" type="pres">
      <dgm:prSet presAssocID="{66D88420-FA9E-4936-B9C9-1B1003927D8D}" presName="thinLine2b" presStyleLbl="callout" presStyleIdx="7" presStyleCnt="10"/>
      <dgm:spPr/>
    </dgm:pt>
    <dgm:pt modelId="{0862E373-6A5D-4357-8A82-F67E237BE773}" type="pres">
      <dgm:prSet presAssocID="{66D88420-FA9E-4936-B9C9-1B1003927D8D}" presName="vertSpace2b" presStyleCnt="0"/>
      <dgm:spPr/>
    </dgm:pt>
    <dgm:pt modelId="{58BD6323-4C14-4541-B208-4C53D6F7313D}" type="pres">
      <dgm:prSet presAssocID="{FF224E53-753F-4BB1-8872-362E53E37DE6}" presName="horz2" presStyleCnt="0"/>
      <dgm:spPr/>
    </dgm:pt>
    <dgm:pt modelId="{D416E404-F381-4F00-8DC1-6295D2275E69}" type="pres">
      <dgm:prSet presAssocID="{FF224E53-753F-4BB1-8872-362E53E37DE6}" presName="horzSpace2" presStyleCnt="0"/>
      <dgm:spPr/>
    </dgm:pt>
    <dgm:pt modelId="{8B40427A-125E-4725-8CE0-50A5EA4A072C}" type="pres">
      <dgm:prSet presAssocID="{FF224E53-753F-4BB1-8872-362E53E37DE6}" presName="tx2" presStyleLbl="revTx" presStyleIdx="9" presStyleCnt="11"/>
      <dgm:spPr/>
      <dgm:t>
        <a:bodyPr/>
        <a:lstStyle/>
        <a:p>
          <a:endParaRPr lang="ru-RU"/>
        </a:p>
      </dgm:t>
    </dgm:pt>
    <dgm:pt modelId="{8D1FC384-188A-45EB-86C7-B4C88A2BD399}" type="pres">
      <dgm:prSet presAssocID="{FF224E53-753F-4BB1-8872-362E53E37DE6}" presName="vert2" presStyleCnt="0"/>
      <dgm:spPr/>
    </dgm:pt>
    <dgm:pt modelId="{429B3F1F-50B3-4A5F-9D6D-F7184150AE95}" type="pres">
      <dgm:prSet presAssocID="{FF224E53-753F-4BB1-8872-362E53E37DE6}" presName="thinLine2b" presStyleLbl="callout" presStyleIdx="8" presStyleCnt="10"/>
      <dgm:spPr/>
    </dgm:pt>
    <dgm:pt modelId="{4F2A3CB5-0E5E-4C68-B952-70ACE4DFF5FC}" type="pres">
      <dgm:prSet presAssocID="{FF224E53-753F-4BB1-8872-362E53E37DE6}" presName="vertSpace2b" presStyleCnt="0"/>
      <dgm:spPr/>
    </dgm:pt>
    <dgm:pt modelId="{9387FF4D-3A85-4DF6-8F47-B81DF841A282}" type="pres">
      <dgm:prSet presAssocID="{7B9E5913-690E-47DC-A25F-7502787FF54E}" presName="horz2" presStyleCnt="0"/>
      <dgm:spPr/>
    </dgm:pt>
    <dgm:pt modelId="{1AB1E254-293C-45AC-BDF0-38A196EB4114}" type="pres">
      <dgm:prSet presAssocID="{7B9E5913-690E-47DC-A25F-7502787FF54E}" presName="horzSpace2" presStyleCnt="0"/>
      <dgm:spPr/>
    </dgm:pt>
    <dgm:pt modelId="{8EAE110B-3783-4E70-8333-8C4334652AD6}" type="pres">
      <dgm:prSet presAssocID="{7B9E5913-690E-47DC-A25F-7502787FF54E}" presName="tx2" presStyleLbl="revTx" presStyleIdx="10" presStyleCnt="11"/>
      <dgm:spPr/>
      <dgm:t>
        <a:bodyPr/>
        <a:lstStyle/>
        <a:p>
          <a:endParaRPr lang="ru-RU"/>
        </a:p>
      </dgm:t>
    </dgm:pt>
    <dgm:pt modelId="{E5DB6F70-B428-4B0A-8992-8A057FB880B2}" type="pres">
      <dgm:prSet presAssocID="{7B9E5913-690E-47DC-A25F-7502787FF54E}" presName="vert2" presStyleCnt="0"/>
      <dgm:spPr/>
    </dgm:pt>
    <dgm:pt modelId="{4E10CA5C-C256-433C-802F-7D65FD45F787}" type="pres">
      <dgm:prSet presAssocID="{7B9E5913-690E-47DC-A25F-7502787FF54E}" presName="thinLine2b" presStyleLbl="callout" presStyleIdx="9" presStyleCnt="10" custLinFactNeighborX="-410" custLinFactNeighborY="69859"/>
      <dgm:spPr/>
    </dgm:pt>
    <dgm:pt modelId="{68BA0D88-8403-478A-BA6D-4F61A16F8D38}" type="pres">
      <dgm:prSet presAssocID="{7B9E5913-690E-47DC-A25F-7502787FF54E}" presName="vertSpace2b" presStyleCnt="0"/>
      <dgm:spPr/>
    </dgm:pt>
  </dgm:ptLst>
  <dgm:cxnLst>
    <dgm:cxn modelId="{29AC71EC-4362-4334-AE82-BE374C272F15}" srcId="{A1E9272F-DD66-436A-9CDE-7B45713CB5E4}" destId="{FF224E53-753F-4BB1-8872-362E53E37DE6}" srcOrd="8" destOrd="0" parTransId="{B3E7A6E3-D1C7-4B37-8613-22FA55FF744D}" sibTransId="{FA1967EC-48B1-4511-80D0-E0506A91D781}"/>
    <dgm:cxn modelId="{7F85072C-2D30-45CF-94D7-391F6D05C002}" type="presOf" srcId="{58E53AC7-B3D6-4570-8406-437C21D61A78}" destId="{2AC0FA11-F9A7-415D-99D4-9659B849521D}" srcOrd="0" destOrd="0" presId="urn:microsoft.com/office/officeart/2008/layout/LinedList"/>
    <dgm:cxn modelId="{80CC1219-3999-4E88-9DDE-15247A03A976}" type="presOf" srcId="{5C72F8F9-6B7B-4834-96AE-78DC2B6A46AE}" destId="{E16C17C5-5845-4A58-A2A7-2B39CCCD241F}" srcOrd="0" destOrd="0" presId="urn:microsoft.com/office/officeart/2008/layout/LinedList"/>
    <dgm:cxn modelId="{BB83FE59-B78F-42A2-84C5-36533A69F778}" srcId="{A1E9272F-DD66-436A-9CDE-7B45713CB5E4}" destId="{1ED62AC6-F1D4-4010-9661-7BFF2BAD2AE6}" srcOrd="6" destOrd="0" parTransId="{DFD4C645-1A65-4D64-B76F-0ADD43623DB8}" sibTransId="{73C33704-62D5-483B-91D1-CF9EBA494FEE}"/>
    <dgm:cxn modelId="{422901B1-01AA-4BCA-ACD9-87C36A158AE7}" srcId="{A1E9272F-DD66-436A-9CDE-7B45713CB5E4}" destId="{7249CA0A-B24A-424E-93EA-03483C6BF8C5}" srcOrd="3" destOrd="0" parTransId="{63B6E621-8322-4F79-A23F-702598A53C68}" sibTransId="{28182556-EDB6-4733-8097-3A4927977652}"/>
    <dgm:cxn modelId="{5CCAB288-9B82-4619-8652-ACFF8871B8EF}" srcId="{A1E9272F-DD66-436A-9CDE-7B45713CB5E4}" destId="{58E53AC7-B3D6-4570-8406-437C21D61A78}" srcOrd="0" destOrd="0" parTransId="{18268772-584C-4068-A28F-0349A7930B5C}" sibTransId="{E8CC9CE3-7C16-4BB3-B38C-FFB7D149C6EE}"/>
    <dgm:cxn modelId="{054E6901-4975-4A4E-AE3B-6FD9050E4C37}" type="presOf" srcId="{872D0367-BB03-45A8-832F-144F1E6A65CE}" destId="{985D0A6A-AF85-484F-897A-400D3B0C711D}" srcOrd="0" destOrd="0" presId="urn:microsoft.com/office/officeart/2008/layout/LinedList"/>
    <dgm:cxn modelId="{652ECC88-12BC-4E6F-92DD-6771D713DFE3}" srcId="{A1E9272F-DD66-436A-9CDE-7B45713CB5E4}" destId="{872D0367-BB03-45A8-832F-144F1E6A65CE}" srcOrd="4" destOrd="0" parTransId="{B23DA8E7-4DBE-4562-AEE1-4075466E6F47}" sibTransId="{68FEB34A-C2AE-4461-B1B6-3D8827DD319E}"/>
    <dgm:cxn modelId="{9A21A436-7B2D-4DCB-A304-A29F66708BD1}" type="presOf" srcId="{7B9E5913-690E-47DC-A25F-7502787FF54E}" destId="{8EAE110B-3783-4E70-8333-8C4334652AD6}" srcOrd="0" destOrd="0" presId="urn:microsoft.com/office/officeart/2008/layout/LinedList"/>
    <dgm:cxn modelId="{B987FEC8-5A30-4B52-A3AF-C65174E404C1}" type="presOf" srcId="{A1E9272F-DD66-436A-9CDE-7B45713CB5E4}" destId="{26C19D26-3184-4725-AEA1-6CCB6CD5A044}" srcOrd="0" destOrd="0" presId="urn:microsoft.com/office/officeart/2008/layout/LinedList"/>
    <dgm:cxn modelId="{9C30AA7E-7297-4082-A453-956C1F5A8668}" srcId="{5C72F8F9-6B7B-4834-96AE-78DC2B6A46AE}" destId="{A1E9272F-DD66-436A-9CDE-7B45713CB5E4}" srcOrd="0" destOrd="0" parTransId="{B2D925F6-8C4E-4DE7-985C-DDB678339243}" sibTransId="{F49877FC-B933-47D0-81D7-883FE97633BD}"/>
    <dgm:cxn modelId="{962B81FF-8E39-488B-A6BF-9C9552AD5D4B}" srcId="{A1E9272F-DD66-436A-9CDE-7B45713CB5E4}" destId="{6598471E-A161-44DE-B4B0-644EFD993ABB}" srcOrd="5" destOrd="0" parTransId="{B0C3BAC7-C1F5-48B0-A5A2-6F053F4EF9C3}" sibTransId="{9F52E570-29F1-48DF-A369-7118A84A2C49}"/>
    <dgm:cxn modelId="{9BA621EF-143E-4F1F-99D5-7AF98E437E65}" type="presOf" srcId="{7249CA0A-B24A-424E-93EA-03483C6BF8C5}" destId="{EF7B6367-6E65-47DC-A439-DC0CF4770EBE}" srcOrd="0" destOrd="0" presId="urn:microsoft.com/office/officeart/2008/layout/LinedList"/>
    <dgm:cxn modelId="{FE394165-C000-4181-B894-CAA4BCB6304D}" type="presOf" srcId="{1ED62AC6-F1D4-4010-9661-7BFF2BAD2AE6}" destId="{EE510910-A1C1-4DB2-96C0-7F3E7264085D}" srcOrd="0" destOrd="0" presId="urn:microsoft.com/office/officeart/2008/layout/LinedList"/>
    <dgm:cxn modelId="{B79826B1-50B5-4E37-869C-A932B48D8B78}" type="presOf" srcId="{37821363-1AA7-4E7E-B028-BFBBB9C64BC8}" destId="{B8C56AEA-1127-4FDB-85BB-8E3A5BC188E9}" srcOrd="0" destOrd="0" presId="urn:microsoft.com/office/officeart/2008/layout/LinedList"/>
    <dgm:cxn modelId="{58899ECE-1615-4F0B-AEF6-85B93F5B362B}" srcId="{A1E9272F-DD66-436A-9CDE-7B45713CB5E4}" destId="{66D88420-FA9E-4936-B9C9-1B1003927D8D}" srcOrd="7" destOrd="0" parTransId="{55AE548F-908F-4DC0-AE0A-E5F19FF9944B}" sibTransId="{8D83F87B-0424-466B-9D53-BA8B9DC5D4B1}"/>
    <dgm:cxn modelId="{E6B7FC8A-E57C-4D95-BF72-70A22A574134}" srcId="{A1E9272F-DD66-436A-9CDE-7B45713CB5E4}" destId="{7B9E5913-690E-47DC-A25F-7502787FF54E}" srcOrd="9" destOrd="0" parTransId="{C7FB3F02-B7C7-47F8-97F4-BA92E8DFE756}" sibTransId="{DEF5EB18-AAF6-42F5-AC30-4465B5D6113E}"/>
    <dgm:cxn modelId="{E0B15297-5F79-4E49-AA86-8F2C01053422}" type="presOf" srcId="{FF224E53-753F-4BB1-8872-362E53E37DE6}" destId="{8B40427A-125E-4725-8CE0-50A5EA4A072C}" srcOrd="0" destOrd="0" presId="urn:microsoft.com/office/officeart/2008/layout/LinedList"/>
    <dgm:cxn modelId="{056E01CF-2F97-4973-BDFE-22B7663F7534}" type="presOf" srcId="{A292EF3A-7951-4A82-8D0B-A04A4505953A}" destId="{A5D8D46E-C963-425E-AB68-76B384CC9E43}" srcOrd="0" destOrd="0" presId="urn:microsoft.com/office/officeart/2008/layout/LinedList"/>
    <dgm:cxn modelId="{B070C624-3640-4580-AC09-D204CE24DBE6}" srcId="{A1E9272F-DD66-436A-9CDE-7B45713CB5E4}" destId="{37821363-1AA7-4E7E-B028-BFBBB9C64BC8}" srcOrd="1" destOrd="0" parTransId="{8592A6C1-C6D4-4909-B22F-5359419F1896}" sibTransId="{CF254F32-FFB2-4CAB-B8A3-C9B0BD9D46C2}"/>
    <dgm:cxn modelId="{A149AB78-0F4A-464C-B850-A0F3DA95BA7A}" type="presOf" srcId="{6598471E-A161-44DE-B4B0-644EFD993ABB}" destId="{BD6E13B4-6DE6-456F-8CD6-1319FB622FC6}" srcOrd="0" destOrd="0" presId="urn:microsoft.com/office/officeart/2008/layout/LinedList"/>
    <dgm:cxn modelId="{EA071BB9-D5FC-4FEA-9EB2-E8A737CFF9D8}" srcId="{A1E9272F-DD66-436A-9CDE-7B45713CB5E4}" destId="{A292EF3A-7951-4A82-8D0B-A04A4505953A}" srcOrd="2" destOrd="0" parTransId="{08492C36-1746-4FFB-BE3D-A69307F6B568}" sibTransId="{49DBBB7F-D416-4337-A689-0A5AA70D22F7}"/>
    <dgm:cxn modelId="{7CB2A3A0-8B3E-4E5C-87C7-C7194D5F050D}" type="presOf" srcId="{66D88420-FA9E-4936-B9C9-1B1003927D8D}" destId="{664C9332-EE8E-451D-AE52-280A6B11CABC}" srcOrd="0" destOrd="0" presId="urn:microsoft.com/office/officeart/2008/layout/LinedList"/>
    <dgm:cxn modelId="{AC6E296F-B857-4BBD-9B84-0267FF1A9B26}" type="presParOf" srcId="{E16C17C5-5845-4A58-A2A7-2B39CCCD241F}" destId="{89C6F3E5-C329-4E8A-B6DF-BD7A27F59D75}" srcOrd="0" destOrd="0" presId="urn:microsoft.com/office/officeart/2008/layout/LinedList"/>
    <dgm:cxn modelId="{BDC48408-B5C3-4542-BBE0-0299ED1E74C0}" type="presParOf" srcId="{E16C17C5-5845-4A58-A2A7-2B39CCCD241F}" destId="{08E5D590-682F-43BA-8A7F-21739A4AF90A}" srcOrd="1" destOrd="0" presId="urn:microsoft.com/office/officeart/2008/layout/LinedList"/>
    <dgm:cxn modelId="{53E0753D-2288-449B-A069-4F452389BF95}" type="presParOf" srcId="{08E5D590-682F-43BA-8A7F-21739A4AF90A}" destId="{26C19D26-3184-4725-AEA1-6CCB6CD5A044}" srcOrd="0" destOrd="0" presId="urn:microsoft.com/office/officeart/2008/layout/LinedList"/>
    <dgm:cxn modelId="{254F3948-6011-4470-A599-681CE80E67AD}" type="presParOf" srcId="{08E5D590-682F-43BA-8A7F-21739A4AF90A}" destId="{042E3DD0-D03D-4820-8BF3-7144ED074CFB}" srcOrd="1" destOrd="0" presId="urn:microsoft.com/office/officeart/2008/layout/LinedList"/>
    <dgm:cxn modelId="{CDF0B3F1-5015-4BCE-A3E7-DCF2483AB3C3}" type="presParOf" srcId="{042E3DD0-D03D-4820-8BF3-7144ED074CFB}" destId="{96FDA7D9-AB3C-437C-A8B7-F3A24AC7F098}" srcOrd="0" destOrd="0" presId="urn:microsoft.com/office/officeart/2008/layout/LinedList"/>
    <dgm:cxn modelId="{01852F95-59F4-44BB-840D-368225D66DE1}" type="presParOf" srcId="{042E3DD0-D03D-4820-8BF3-7144ED074CFB}" destId="{10DB6B1A-07EB-4A63-9170-DC8048F859D5}" srcOrd="1" destOrd="0" presId="urn:microsoft.com/office/officeart/2008/layout/LinedList"/>
    <dgm:cxn modelId="{BFEECCCB-E2C5-4BDE-9D83-CF5CF5A06160}" type="presParOf" srcId="{10DB6B1A-07EB-4A63-9170-DC8048F859D5}" destId="{4CEEF06F-871A-483A-A0F8-E60454FE25A6}" srcOrd="0" destOrd="0" presId="urn:microsoft.com/office/officeart/2008/layout/LinedList"/>
    <dgm:cxn modelId="{174B8589-830E-4222-B612-7C11308D9E53}" type="presParOf" srcId="{10DB6B1A-07EB-4A63-9170-DC8048F859D5}" destId="{2AC0FA11-F9A7-415D-99D4-9659B849521D}" srcOrd="1" destOrd="0" presId="urn:microsoft.com/office/officeart/2008/layout/LinedList"/>
    <dgm:cxn modelId="{7A0AE2F6-B42D-4B61-9909-C75A3D461B10}" type="presParOf" srcId="{10DB6B1A-07EB-4A63-9170-DC8048F859D5}" destId="{B180380F-5C91-4453-B290-6F3355CD4488}" srcOrd="2" destOrd="0" presId="urn:microsoft.com/office/officeart/2008/layout/LinedList"/>
    <dgm:cxn modelId="{B244D8DE-6A9F-43E5-BE3D-FA0FE5D6A0C3}" type="presParOf" srcId="{042E3DD0-D03D-4820-8BF3-7144ED074CFB}" destId="{9556EF22-2061-4247-8D4C-D75E34E26043}" srcOrd="2" destOrd="0" presId="urn:microsoft.com/office/officeart/2008/layout/LinedList"/>
    <dgm:cxn modelId="{7469C393-37BD-4FE8-B64F-185707073BD5}" type="presParOf" srcId="{042E3DD0-D03D-4820-8BF3-7144ED074CFB}" destId="{FDD65004-F16D-48AC-A6D1-3B3CA1A7BD6D}" srcOrd="3" destOrd="0" presId="urn:microsoft.com/office/officeart/2008/layout/LinedList"/>
    <dgm:cxn modelId="{E449DFA6-1BDE-430C-916D-410B2465A54E}" type="presParOf" srcId="{042E3DD0-D03D-4820-8BF3-7144ED074CFB}" destId="{79E6B1C6-7A8B-48DF-AE63-6ED46FD2DAFF}" srcOrd="4" destOrd="0" presId="urn:microsoft.com/office/officeart/2008/layout/LinedList"/>
    <dgm:cxn modelId="{44ACB2B7-0E3E-4428-A80A-3145F9448B89}" type="presParOf" srcId="{79E6B1C6-7A8B-48DF-AE63-6ED46FD2DAFF}" destId="{6F8B2044-EB39-4C6D-8729-EE8F66BDBFC9}" srcOrd="0" destOrd="0" presId="urn:microsoft.com/office/officeart/2008/layout/LinedList"/>
    <dgm:cxn modelId="{733B996C-4E45-49A8-AD34-20B5E63A3DEC}" type="presParOf" srcId="{79E6B1C6-7A8B-48DF-AE63-6ED46FD2DAFF}" destId="{B8C56AEA-1127-4FDB-85BB-8E3A5BC188E9}" srcOrd="1" destOrd="0" presId="urn:microsoft.com/office/officeart/2008/layout/LinedList"/>
    <dgm:cxn modelId="{7D2E12F0-ABBE-4E3F-82FE-8F593E5082BB}" type="presParOf" srcId="{79E6B1C6-7A8B-48DF-AE63-6ED46FD2DAFF}" destId="{222E5924-57A2-4367-BC7D-05178AFEF239}" srcOrd="2" destOrd="0" presId="urn:microsoft.com/office/officeart/2008/layout/LinedList"/>
    <dgm:cxn modelId="{91C62C6C-B967-4845-B940-AE95B8212FBD}" type="presParOf" srcId="{042E3DD0-D03D-4820-8BF3-7144ED074CFB}" destId="{193DA44A-0B9D-4F1D-BC45-A017120F8227}" srcOrd="5" destOrd="0" presId="urn:microsoft.com/office/officeart/2008/layout/LinedList"/>
    <dgm:cxn modelId="{64839548-D075-4FE7-8287-250B2323B44C}" type="presParOf" srcId="{042E3DD0-D03D-4820-8BF3-7144ED074CFB}" destId="{A475258B-B772-4839-B7A6-EEE035049F62}" srcOrd="6" destOrd="0" presId="urn:microsoft.com/office/officeart/2008/layout/LinedList"/>
    <dgm:cxn modelId="{19688616-2F0F-4F49-8A9F-20B3646DA10E}" type="presParOf" srcId="{042E3DD0-D03D-4820-8BF3-7144ED074CFB}" destId="{A020AF95-2825-4894-88BC-5DFF639FDA47}" srcOrd="7" destOrd="0" presId="urn:microsoft.com/office/officeart/2008/layout/LinedList"/>
    <dgm:cxn modelId="{D1B1E9D5-E7F4-4317-8CA2-2C09192881D4}" type="presParOf" srcId="{A020AF95-2825-4894-88BC-5DFF639FDA47}" destId="{A2EA352B-6A9B-4AA2-B035-73EF27A8AACD}" srcOrd="0" destOrd="0" presId="urn:microsoft.com/office/officeart/2008/layout/LinedList"/>
    <dgm:cxn modelId="{501DCD26-F0EB-4AFF-9DE0-99F73A15E913}" type="presParOf" srcId="{A020AF95-2825-4894-88BC-5DFF639FDA47}" destId="{A5D8D46E-C963-425E-AB68-76B384CC9E43}" srcOrd="1" destOrd="0" presId="urn:microsoft.com/office/officeart/2008/layout/LinedList"/>
    <dgm:cxn modelId="{AE4AB55B-1BC1-4F1D-97DC-48456F2576EB}" type="presParOf" srcId="{A020AF95-2825-4894-88BC-5DFF639FDA47}" destId="{85EF9F5F-DA94-43EF-A936-8601E9A72961}" srcOrd="2" destOrd="0" presId="urn:microsoft.com/office/officeart/2008/layout/LinedList"/>
    <dgm:cxn modelId="{EF48E76E-2DBF-49D5-A4B7-41A9D86192CC}" type="presParOf" srcId="{042E3DD0-D03D-4820-8BF3-7144ED074CFB}" destId="{D909F285-670C-42B8-8AD5-E42524335B9C}" srcOrd="8" destOrd="0" presId="urn:microsoft.com/office/officeart/2008/layout/LinedList"/>
    <dgm:cxn modelId="{F815604A-C9B9-4234-8D7F-9531C6FFCAF4}" type="presParOf" srcId="{042E3DD0-D03D-4820-8BF3-7144ED074CFB}" destId="{1272363F-B69B-4CEF-94F9-76D9B244473D}" srcOrd="9" destOrd="0" presId="urn:microsoft.com/office/officeart/2008/layout/LinedList"/>
    <dgm:cxn modelId="{AB84E614-AEAC-43E9-A552-2326D6E0BC4E}" type="presParOf" srcId="{042E3DD0-D03D-4820-8BF3-7144ED074CFB}" destId="{E43B3179-2BC9-4694-AAF7-041C3C5C5AFB}" srcOrd="10" destOrd="0" presId="urn:microsoft.com/office/officeart/2008/layout/LinedList"/>
    <dgm:cxn modelId="{08C034BC-ABC3-4212-BC83-9A556F87A9A7}" type="presParOf" srcId="{E43B3179-2BC9-4694-AAF7-041C3C5C5AFB}" destId="{145798F8-04D4-484A-B31A-2E02AE3DA500}" srcOrd="0" destOrd="0" presId="urn:microsoft.com/office/officeart/2008/layout/LinedList"/>
    <dgm:cxn modelId="{148010A4-985B-48AA-8C9B-62B9345EFEB5}" type="presParOf" srcId="{E43B3179-2BC9-4694-AAF7-041C3C5C5AFB}" destId="{EF7B6367-6E65-47DC-A439-DC0CF4770EBE}" srcOrd="1" destOrd="0" presId="urn:microsoft.com/office/officeart/2008/layout/LinedList"/>
    <dgm:cxn modelId="{68F1C699-A094-4532-8A55-0372552A4625}" type="presParOf" srcId="{E43B3179-2BC9-4694-AAF7-041C3C5C5AFB}" destId="{94169C1E-D545-49B4-8090-E641FEFD19FA}" srcOrd="2" destOrd="0" presId="urn:microsoft.com/office/officeart/2008/layout/LinedList"/>
    <dgm:cxn modelId="{39B232E8-E1AE-4BFE-A990-93F39172A804}" type="presParOf" srcId="{042E3DD0-D03D-4820-8BF3-7144ED074CFB}" destId="{63E4254B-D854-40DA-B92E-67F935B95534}" srcOrd="11" destOrd="0" presId="urn:microsoft.com/office/officeart/2008/layout/LinedList"/>
    <dgm:cxn modelId="{7CDCEA51-4DF6-4516-B0FF-5C78B56A88D0}" type="presParOf" srcId="{042E3DD0-D03D-4820-8BF3-7144ED074CFB}" destId="{CF9CE111-4887-4E29-B234-DAC81E3FB2CC}" srcOrd="12" destOrd="0" presId="urn:microsoft.com/office/officeart/2008/layout/LinedList"/>
    <dgm:cxn modelId="{E37A4B78-0E83-4B32-85DE-4E05E264B6A2}" type="presParOf" srcId="{042E3DD0-D03D-4820-8BF3-7144ED074CFB}" destId="{DF83EE1E-B595-488D-8505-7941FA211FA2}" srcOrd="13" destOrd="0" presId="urn:microsoft.com/office/officeart/2008/layout/LinedList"/>
    <dgm:cxn modelId="{3FFFCA88-5BBE-4752-9961-1528D5100970}" type="presParOf" srcId="{DF83EE1E-B595-488D-8505-7941FA211FA2}" destId="{65667128-D046-420E-8770-E4ED727764CF}" srcOrd="0" destOrd="0" presId="urn:microsoft.com/office/officeart/2008/layout/LinedList"/>
    <dgm:cxn modelId="{9EAF1786-DF8D-4748-93E1-B6356D107C26}" type="presParOf" srcId="{DF83EE1E-B595-488D-8505-7941FA211FA2}" destId="{985D0A6A-AF85-484F-897A-400D3B0C711D}" srcOrd="1" destOrd="0" presId="urn:microsoft.com/office/officeart/2008/layout/LinedList"/>
    <dgm:cxn modelId="{3CE1D397-2537-4B69-B8FC-F6A2D762CE65}" type="presParOf" srcId="{DF83EE1E-B595-488D-8505-7941FA211FA2}" destId="{1505A8AA-B5E9-4042-944A-97E24672478C}" srcOrd="2" destOrd="0" presId="urn:microsoft.com/office/officeart/2008/layout/LinedList"/>
    <dgm:cxn modelId="{E7A7E25F-0710-4BC0-9796-BF088D7CD8EB}" type="presParOf" srcId="{042E3DD0-D03D-4820-8BF3-7144ED074CFB}" destId="{344C43B3-E0F1-4B45-BECD-77855515637F}" srcOrd="14" destOrd="0" presId="urn:microsoft.com/office/officeart/2008/layout/LinedList"/>
    <dgm:cxn modelId="{6D961616-4B78-4F37-8E98-A404028980FA}" type="presParOf" srcId="{042E3DD0-D03D-4820-8BF3-7144ED074CFB}" destId="{83D0B16E-7CED-4373-AE6D-3ADD97A7E79B}" srcOrd="15" destOrd="0" presId="urn:microsoft.com/office/officeart/2008/layout/LinedList"/>
    <dgm:cxn modelId="{8C8CCAAB-BD38-48DF-8E4A-8D7267B56D99}" type="presParOf" srcId="{042E3DD0-D03D-4820-8BF3-7144ED074CFB}" destId="{19332E2D-6559-4E0E-A122-117B49351F03}" srcOrd="16" destOrd="0" presId="urn:microsoft.com/office/officeart/2008/layout/LinedList"/>
    <dgm:cxn modelId="{2DDFDFA3-BA00-4C21-9A80-914BA9AB1EDF}" type="presParOf" srcId="{19332E2D-6559-4E0E-A122-117B49351F03}" destId="{8F06CD64-A9F8-4BA1-A5EF-48A5FD5CD433}" srcOrd="0" destOrd="0" presId="urn:microsoft.com/office/officeart/2008/layout/LinedList"/>
    <dgm:cxn modelId="{629179D5-6078-46DC-97E0-FF61DC3F7C13}" type="presParOf" srcId="{19332E2D-6559-4E0E-A122-117B49351F03}" destId="{BD6E13B4-6DE6-456F-8CD6-1319FB622FC6}" srcOrd="1" destOrd="0" presId="urn:microsoft.com/office/officeart/2008/layout/LinedList"/>
    <dgm:cxn modelId="{8570355A-B0BC-4CED-8007-E02033148483}" type="presParOf" srcId="{19332E2D-6559-4E0E-A122-117B49351F03}" destId="{3AB07402-051C-430F-B903-57E96339B988}" srcOrd="2" destOrd="0" presId="urn:microsoft.com/office/officeart/2008/layout/LinedList"/>
    <dgm:cxn modelId="{DEC71AB3-129B-488E-908A-BEBBC9A8FA7F}" type="presParOf" srcId="{042E3DD0-D03D-4820-8BF3-7144ED074CFB}" destId="{55994B82-05E7-4F7D-A510-F1434AD12934}" srcOrd="17" destOrd="0" presId="urn:microsoft.com/office/officeart/2008/layout/LinedList"/>
    <dgm:cxn modelId="{944FFEA0-C875-4659-AD5D-0D36A78364C3}" type="presParOf" srcId="{042E3DD0-D03D-4820-8BF3-7144ED074CFB}" destId="{DB30374A-AE13-4BC1-813B-57E0AF5EC7FA}" srcOrd="18" destOrd="0" presId="urn:microsoft.com/office/officeart/2008/layout/LinedList"/>
    <dgm:cxn modelId="{802523B5-3D54-474F-90B6-60762AF4C319}" type="presParOf" srcId="{042E3DD0-D03D-4820-8BF3-7144ED074CFB}" destId="{555CE76E-B28E-476B-A194-9521525E6304}" srcOrd="19" destOrd="0" presId="urn:microsoft.com/office/officeart/2008/layout/LinedList"/>
    <dgm:cxn modelId="{5C5097C5-4A7A-495E-9FD7-E21FC22CD33F}" type="presParOf" srcId="{555CE76E-B28E-476B-A194-9521525E6304}" destId="{BAC716EC-EC23-4B0C-974B-7EE259681F99}" srcOrd="0" destOrd="0" presId="urn:microsoft.com/office/officeart/2008/layout/LinedList"/>
    <dgm:cxn modelId="{A2DC0E3B-24ED-43D5-9FE4-376A051E9428}" type="presParOf" srcId="{555CE76E-B28E-476B-A194-9521525E6304}" destId="{EE510910-A1C1-4DB2-96C0-7F3E7264085D}" srcOrd="1" destOrd="0" presId="urn:microsoft.com/office/officeart/2008/layout/LinedList"/>
    <dgm:cxn modelId="{D5EFEEB6-20E3-414E-BFF3-0449950F477D}" type="presParOf" srcId="{555CE76E-B28E-476B-A194-9521525E6304}" destId="{A63237D6-7B64-40AA-9142-0FE45F07B334}" srcOrd="2" destOrd="0" presId="urn:microsoft.com/office/officeart/2008/layout/LinedList"/>
    <dgm:cxn modelId="{5883085D-1A89-4B4B-B278-2A3E0C972B51}" type="presParOf" srcId="{042E3DD0-D03D-4820-8BF3-7144ED074CFB}" destId="{29C48560-DEB2-4A7D-864D-66142E7F8EB9}" srcOrd="20" destOrd="0" presId="urn:microsoft.com/office/officeart/2008/layout/LinedList"/>
    <dgm:cxn modelId="{02C9C24D-8EBB-42F3-BE1F-3A77B0322708}" type="presParOf" srcId="{042E3DD0-D03D-4820-8BF3-7144ED074CFB}" destId="{A8967540-1800-4D4D-BD7E-1678369AA1BF}" srcOrd="21" destOrd="0" presId="urn:microsoft.com/office/officeart/2008/layout/LinedList"/>
    <dgm:cxn modelId="{8AD52150-3546-4E81-9A77-42D6216E41A9}" type="presParOf" srcId="{042E3DD0-D03D-4820-8BF3-7144ED074CFB}" destId="{47055B64-8F01-418D-BCA1-EB9A93E35716}" srcOrd="22" destOrd="0" presId="urn:microsoft.com/office/officeart/2008/layout/LinedList"/>
    <dgm:cxn modelId="{6949827B-7598-444D-BDA4-1F9201A7B4ED}" type="presParOf" srcId="{47055B64-8F01-418D-BCA1-EB9A93E35716}" destId="{90DC2DF3-C557-4D12-BED3-8E2BF2869FB9}" srcOrd="0" destOrd="0" presId="urn:microsoft.com/office/officeart/2008/layout/LinedList"/>
    <dgm:cxn modelId="{D49A9A3F-3439-4C9A-ABE8-BFD637CBD620}" type="presParOf" srcId="{47055B64-8F01-418D-BCA1-EB9A93E35716}" destId="{664C9332-EE8E-451D-AE52-280A6B11CABC}" srcOrd="1" destOrd="0" presId="urn:microsoft.com/office/officeart/2008/layout/LinedList"/>
    <dgm:cxn modelId="{B6F8B7D8-ED1D-4C55-9533-35D4AFC00F64}" type="presParOf" srcId="{47055B64-8F01-418D-BCA1-EB9A93E35716}" destId="{ED50E9F6-D513-40A0-BF66-4D49084BCA4A}" srcOrd="2" destOrd="0" presId="urn:microsoft.com/office/officeart/2008/layout/LinedList"/>
    <dgm:cxn modelId="{82F8639A-E867-4901-AA4A-FC833F0232EB}" type="presParOf" srcId="{042E3DD0-D03D-4820-8BF3-7144ED074CFB}" destId="{2F4D42AF-A5D3-421E-B6F7-29A4DB243075}" srcOrd="23" destOrd="0" presId="urn:microsoft.com/office/officeart/2008/layout/LinedList"/>
    <dgm:cxn modelId="{22F80290-5400-4D7E-BBE4-3CFA08E77184}" type="presParOf" srcId="{042E3DD0-D03D-4820-8BF3-7144ED074CFB}" destId="{0862E373-6A5D-4357-8A82-F67E237BE773}" srcOrd="24" destOrd="0" presId="urn:microsoft.com/office/officeart/2008/layout/LinedList"/>
    <dgm:cxn modelId="{803561D5-8B60-4D32-8604-9B6637F99301}" type="presParOf" srcId="{042E3DD0-D03D-4820-8BF3-7144ED074CFB}" destId="{58BD6323-4C14-4541-B208-4C53D6F7313D}" srcOrd="25" destOrd="0" presId="urn:microsoft.com/office/officeart/2008/layout/LinedList"/>
    <dgm:cxn modelId="{F5972E2F-948D-489C-971E-BF9DD36844F0}" type="presParOf" srcId="{58BD6323-4C14-4541-B208-4C53D6F7313D}" destId="{D416E404-F381-4F00-8DC1-6295D2275E69}" srcOrd="0" destOrd="0" presId="urn:microsoft.com/office/officeart/2008/layout/LinedList"/>
    <dgm:cxn modelId="{E66B286F-EFD2-41A9-A47D-E4930B3F8975}" type="presParOf" srcId="{58BD6323-4C14-4541-B208-4C53D6F7313D}" destId="{8B40427A-125E-4725-8CE0-50A5EA4A072C}" srcOrd="1" destOrd="0" presId="urn:microsoft.com/office/officeart/2008/layout/LinedList"/>
    <dgm:cxn modelId="{FE672FFE-2A49-46FF-B54E-338FFBC80A65}" type="presParOf" srcId="{58BD6323-4C14-4541-B208-4C53D6F7313D}" destId="{8D1FC384-188A-45EB-86C7-B4C88A2BD399}" srcOrd="2" destOrd="0" presId="urn:microsoft.com/office/officeart/2008/layout/LinedList"/>
    <dgm:cxn modelId="{EA6E53A7-549D-4181-8F93-54FD2542AD87}" type="presParOf" srcId="{042E3DD0-D03D-4820-8BF3-7144ED074CFB}" destId="{429B3F1F-50B3-4A5F-9D6D-F7184150AE95}" srcOrd="26" destOrd="0" presId="urn:microsoft.com/office/officeart/2008/layout/LinedList"/>
    <dgm:cxn modelId="{7890D703-EFBA-4DC3-90F7-AA4C62C646D8}" type="presParOf" srcId="{042E3DD0-D03D-4820-8BF3-7144ED074CFB}" destId="{4F2A3CB5-0E5E-4C68-B952-70ACE4DFF5FC}" srcOrd="27" destOrd="0" presId="urn:microsoft.com/office/officeart/2008/layout/LinedList"/>
    <dgm:cxn modelId="{6B8E8DA3-E38B-4203-8E52-5ACBE2B783C2}" type="presParOf" srcId="{042E3DD0-D03D-4820-8BF3-7144ED074CFB}" destId="{9387FF4D-3A85-4DF6-8F47-B81DF841A282}" srcOrd="28" destOrd="0" presId="urn:microsoft.com/office/officeart/2008/layout/LinedList"/>
    <dgm:cxn modelId="{0A1F3179-87BE-47D9-B5F5-4269EF748C6D}" type="presParOf" srcId="{9387FF4D-3A85-4DF6-8F47-B81DF841A282}" destId="{1AB1E254-293C-45AC-BDF0-38A196EB4114}" srcOrd="0" destOrd="0" presId="urn:microsoft.com/office/officeart/2008/layout/LinedList"/>
    <dgm:cxn modelId="{0BB2121D-70D3-41D8-802E-14CFE861F4DD}" type="presParOf" srcId="{9387FF4D-3A85-4DF6-8F47-B81DF841A282}" destId="{8EAE110B-3783-4E70-8333-8C4334652AD6}" srcOrd="1" destOrd="0" presId="urn:microsoft.com/office/officeart/2008/layout/LinedList"/>
    <dgm:cxn modelId="{299FA895-F4CD-4C96-8CF5-FEB5FE94EF53}" type="presParOf" srcId="{9387FF4D-3A85-4DF6-8F47-B81DF841A282}" destId="{E5DB6F70-B428-4B0A-8992-8A057FB880B2}" srcOrd="2" destOrd="0" presId="urn:microsoft.com/office/officeart/2008/layout/LinedList"/>
    <dgm:cxn modelId="{9F10C015-380C-453B-ABF2-1FC6805104F5}" type="presParOf" srcId="{042E3DD0-D03D-4820-8BF3-7144ED074CFB}" destId="{4E10CA5C-C256-433C-802F-7D65FD45F787}" srcOrd="29" destOrd="0" presId="urn:microsoft.com/office/officeart/2008/layout/LinedList"/>
    <dgm:cxn modelId="{28E1B2BE-920D-4567-973F-D472BEEC9EDB}" type="presParOf" srcId="{042E3DD0-D03D-4820-8BF3-7144ED074CFB}" destId="{68BA0D88-8403-478A-BA6D-4F61A16F8D38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B2B59-9817-470C-BC66-F57259F5C8F6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0ED0E3-997C-4E8F-950B-BDE655FFD441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РЕЛИГИЯ</a:t>
          </a:r>
        </a:p>
      </dgm:t>
    </dgm:pt>
    <dgm:pt modelId="{7A28269F-B003-4CAF-9926-5F823A55E1E0}" type="parTrans" cxnId="{D82FD075-8110-426A-B78C-9C5EA21EF1F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E437873-FA6C-417F-9AA2-5E7FA1FF2FDE}" type="sibTrans" cxnId="{D82FD075-8110-426A-B78C-9C5EA21EF1F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9477272-A3AD-453C-8AE2-3EDB8DED519E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Вероучение, официальный статус которого подтверждён государством (христианство, ислам, иудаизм, буддизм).</a:t>
          </a:r>
        </a:p>
      </dgm:t>
    </dgm:pt>
    <dgm:pt modelId="{55F49886-685D-49A5-A5E5-E147A40645A4}" type="parTrans" cxnId="{6446416E-207E-48F6-94D1-F1CCE6530A3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8220F71-95CF-4109-AEB5-95DE7F99663F}" type="sibTrans" cxnId="{6446416E-207E-48F6-94D1-F1CCE6530A3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CA53E20-C6B6-4A7C-B69A-40A050F85757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ДЕНОМИНАЦИЯ</a:t>
          </a:r>
        </a:p>
      </dgm:t>
    </dgm:pt>
    <dgm:pt modelId="{74AD4377-2A9E-40D2-87CC-421CB670EF03}" type="parTrans" cxnId="{9944D4AB-8184-4885-AD35-D377587DE635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01B899D-35AA-491E-9DEB-A26EAE532237}" type="sibTrans" cxnId="{9944D4AB-8184-4885-AD35-D377587DE635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BEF8D90-5183-4000-A192-9163CC89ACCE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Религиозное объединение внутри определенной религии, находится в положительных отношениях с обществом и государством (ветви христианства – католики, протестанты, ислама – сунниты, шииты, </a:t>
          </a:r>
          <a:r>
            <a:rPr lang="ru-RU" dirty="0" err="1">
              <a:latin typeface="Segoe UI Light" panose="020B0502040204020203" pitchFamily="34" charset="0"/>
              <a:cs typeface="Segoe UI Light" panose="020B0502040204020203" pitchFamily="34" charset="0"/>
            </a:rPr>
            <a:t>хариджиты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, </a:t>
          </a:r>
          <a:r>
            <a:rPr lang="ru-RU" dirty="0" err="1">
              <a:latin typeface="Segoe UI Light" panose="020B0502040204020203" pitchFamily="34" charset="0"/>
              <a:cs typeface="Segoe UI Light" panose="020B0502040204020203" pitchFamily="34" charset="0"/>
            </a:rPr>
            <a:t>суфисты</a:t>
          </a:r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).</a:t>
          </a:r>
        </a:p>
      </dgm:t>
    </dgm:pt>
    <dgm:pt modelId="{E4690637-0317-4051-A859-4AE8E65D1DFA}" type="parTrans" cxnId="{2E09CAA2-B372-4B1E-92E9-E8FD9E013B8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002E973-45AD-450E-A760-6856EC6E8B4B}" type="sibTrans" cxnId="{2E09CAA2-B372-4B1E-92E9-E8FD9E013B8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1EA456C-5BCB-4C90-9C11-CDE71B7713C7}">
      <dgm:prSet phldrT="[Текст]"/>
      <dgm:spPr/>
      <dgm:t>
        <a:bodyPr/>
        <a:lstStyle/>
        <a:p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СЕКТА</a:t>
          </a:r>
        </a:p>
      </dgm:t>
    </dgm:pt>
    <dgm:pt modelId="{84AEDF8A-0FDD-401C-ABDC-1B68215168EA}" type="parTrans" cxnId="{C232C82D-9FBA-444E-BA5D-42F5BC23BB9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D856DE6-F1B1-4F49-8F1D-15DCD1D68719}" type="sibTrans" cxnId="{C232C82D-9FBA-444E-BA5D-42F5BC23BB92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631ACED-D429-4731-BEFF-0EA37C1AC685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Религиозная группа, отделившаяся от основного направления и противостоящая ему, часто занимается разжиганием ненависти или вражды, противостоит государству.</a:t>
          </a:r>
        </a:p>
      </dgm:t>
    </dgm:pt>
    <dgm:pt modelId="{D3A4FE9D-B6E9-4FA9-BC33-1317E6A3BB11}" type="parTrans" cxnId="{0326E7FC-5A9F-4D8D-B857-406D3DA2FFA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0F1FEE7-0A41-4E39-BEA8-8D89F1397E86}" type="sibTrans" cxnId="{0326E7FC-5A9F-4D8D-B857-406D3DA2FFA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ED8CE04-553D-4861-9B52-A15A236498F6}" type="pres">
      <dgm:prSet presAssocID="{1A5B2B59-9817-470C-BC66-F57259F5C8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709AE-F0D5-475B-9D05-BA8A68C54950}" type="pres">
      <dgm:prSet presAssocID="{8A0ED0E3-997C-4E8F-950B-BDE655FFD441}" presName="composite" presStyleCnt="0"/>
      <dgm:spPr/>
    </dgm:pt>
    <dgm:pt modelId="{32A593F4-3B70-4D8C-984C-B68BC1A94E4B}" type="pres">
      <dgm:prSet presAssocID="{8A0ED0E3-997C-4E8F-950B-BDE655FFD4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B88E0-3E72-403D-84AC-CDF2E7EB33A8}" type="pres">
      <dgm:prSet presAssocID="{8A0ED0E3-997C-4E8F-950B-BDE655FFD44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6A162-C38E-422C-A1CE-BB39DD74B1FC}" type="pres">
      <dgm:prSet presAssocID="{EE437873-FA6C-417F-9AA2-5E7FA1FF2FDE}" presName="space" presStyleCnt="0"/>
      <dgm:spPr/>
    </dgm:pt>
    <dgm:pt modelId="{B497CD19-A03C-4C9F-838C-53F323DD6841}" type="pres">
      <dgm:prSet presAssocID="{9CA53E20-C6B6-4A7C-B69A-40A050F85757}" presName="composite" presStyleCnt="0"/>
      <dgm:spPr/>
    </dgm:pt>
    <dgm:pt modelId="{6E2861F4-A7BA-4174-9D46-706CEB2E6D9C}" type="pres">
      <dgm:prSet presAssocID="{9CA53E20-C6B6-4A7C-B69A-40A050F8575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36D6-B02C-4E27-9D25-F57A63B444AD}" type="pres">
      <dgm:prSet presAssocID="{9CA53E20-C6B6-4A7C-B69A-40A050F8575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DB43F-6A84-40AC-BFBE-D4B45742BF6D}" type="pres">
      <dgm:prSet presAssocID="{401B899D-35AA-491E-9DEB-A26EAE532237}" presName="space" presStyleCnt="0"/>
      <dgm:spPr/>
    </dgm:pt>
    <dgm:pt modelId="{F4CAE300-2B02-4F77-B5FE-30ECDB374E2D}" type="pres">
      <dgm:prSet presAssocID="{41EA456C-5BCB-4C90-9C11-CDE71B7713C7}" presName="composite" presStyleCnt="0"/>
      <dgm:spPr/>
    </dgm:pt>
    <dgm:pt modelId="{CE89EE78-6477-4B37-BD19-5E24F87B6C85}" type="pres">
      <dgm:prSet presAssocID="{41EA456C-5BCB-4C90-9C11-CDE71B7713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9B640-2EFD-4499-8006-8EA31DDF27E5}" type="pres">
      <dgm:prSet presAssocID="{41EA456C-5BCB-4C90-9C11-CDE71B7713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26E7FC-5A9F-4D8D-B857-406D3DA2FFA7}" srcId="{41EA456C-5BCB-4C90-9C11-CDE71B7713C7}" destId="{5631ACED-D429-4731-BEFF-0EA37C1AC685}" srcOrd="0" destOrd="0" parTransId="{D3A4FE9D-B6E9-4FA9-BC33-1317E6A3BB11}" sibTransId="{30F1FEE7-0A41-4E39-BEA8-8D89F1397E86}"/>
    <dgm:cxn modelId="{85A1EAD2-94CB-4196-9BF2-1084A5CCC310}" type="presOf" srcId="{8A0ED0E3-997C-4E8F-950B-BDE655FFD441}" destId="{32A593F4-3B70-4D8C-984C-B68BC1A94E4B}" srcOrd="0" destOrd="0" presId="urn:microsoft.com/office/officeart/2005/8/layout/hList1"/>
    <dgm:cxn modelId="{D82FD075-8110-426A-B78C-9C5EA21EF1FA}" srcId="{1A5B2B59-9817-470C-BC66-F57259F5C8F6}" destId="{8A0ED0E3-997C-4E8F-950B-BDE655FFD441}" srcOrd="0" destOrd="0" parTransId="{7A28269F-B003-4CAF-9926-5F823A55E1E0}" sibTransId="{EE437873-FA6C-417F-9AA2-5E7FA1FF2FDE}"/>
    <dgm:cxn modelId="{C232C82D-9FBA-444E-BA5D-42F5BC23BB92}" srcId="{1A5B2B59-9817-470C-BC66-F57259F5C8F6}" destId="{41EA456C-5BCB-4C90-9C11-CDE71B7713C7}" srcOrd="2" destOrd="0" parTransId="{84AEDF8A-0FDD-401C-ABDC-1B68215168EA}" sibTransId="{3D856DE6-F1B1-4F49-8F1D-15DCD1D68719}"/>
    <dgm:cxn modelId="{662F7B9E-91CA-404B-AEB5-9B7F96A93455}" type="presOf" srcId="{3BEF8D90-5183-4000-A192-9163CC89ACCE}" destId="{322136D6-B02C-4E27-9D25-F57A63B444AD}" srcOrd="0" destOrd="0" presId="urn:microsoft.com/office/officeart/2005/8/layout/hList1"/>
    <dgm:cxn modelId="{B509F79E-9967-4373-8EDB-B5555C7FDF63}" type="presOf" srcId="{41EA456C-5BCB-4C90-9C11-CDE71B7713C7}" destId="{CE89EE78-6477-4B37-BD19-5E24F87B6C85}" srcOrd="0" destOrd="0" presId="urn:microsoft.com/office/officeart/2005/8/layout/hList1"/>
    <dgm:cxn modelId="{6446416E-207E-48F6-94D1-F1CCE6530A38}" srcId="{8A0ED0E3-997C-4E8F-950B-BDE655FFD441}" destId="{C9477272-A3AD-453C-8AE2-3EDB8DED519E}" srcOrd="0" destOrd="0" parTransId="{55F49886-685D-49A5-A5E5-E147A40645A4}" sibTransId="{18220F71-95CF-4109-AEB5-95DE7F99663F}"/>
    <dgm:cxn modelId="{100F6BD8-1252-42F6-93EF-93C86D03BB7F}" type="presOf" srcId="{9CA53E20-C6B6-4A7C-B69A-40A050F85757}" destId="{6E2861F4-A7BA-4174-9D46-706CEB2E6D9C}" srcOrd="0" destOrd="0" presId="urn:microsoft.com/office/officeart/2005/8/layout/hList1"/>
    <dgm:cxn modelId="{9753776C-F690-4F15-A9AB-D6E16B7926F5}" type="presOf" srcId="{1A5B2B59-9817-470C-BC66-F57259F5C8F6}" destId="{DED8CE04-553D-4861-9B52-A15A236498F6}" srcOrd="0" destOrd="0" presId="urn:microsoft.com/office/officeart/2005/8/layout/hList1"/>
    <dgm:cxn modelId="{2E09CAA2-B372-4B1E-92E9-E8FD9E013B81}" srcId="{9CA53E20-C6B6-4A7C-B69A-40A050F85757}" destId="{3BEF8D90-5183-4000-A192-9163CC89ACCE}" srcOrd="0" destOrd="0" parTransId="{E4690637-0317-4051-A859-4AE8E65D1DFA}" sibTransId="{2002E973-45AD-450E-A760-6856EC6E8B4B}"/>
    <dgm:cxn modelId="{A3A8D1E1-3235-4A97-8D8C-E68C4BB7AF05}" type="presOf" srcId="{C9477272-A3AD-453C-8AE2-3EDB8DED519E}" destId="{5BFB88E0-3E72-403D-84AC-CDF2E7EB33A8}" srcOrd="0" destOrd="0" presId="urn:microsoft.com/office/officeart/2005/8/layout/hList1"/>
    <dgm:cxn modelId="{85BB8818-5F6A-4AC1-907C-1A4BD7088088}" type="presOf" srcId="{5631ACED-D429-4731-BEFF-0EA37C1AC685}" destId="{FEB9B640-2EFD-4499-8006-8EA31DDF27E5}" srcOrd="0" destOrd="0" presId="urn:microsoft.com/office/officeart/2005/8/layout/hList1"/>
    <dgm:cxn modelId="{9944D4AB-8184-4885-AD35-D377587DE635}" srcId="{1A5B2B59-9817-470C-BC66-F57259F5C8F6}" destId="{9CA53E20-C6B6-4A7C-B69A-40A050F85757}" srcOrd="1" destOrd="0" parTransId="{74AD4377-2A9E-40D2-87CC-421CB670EF03}" sibTransId="{401B899D-35AA-491E-9DEB-A26EAE532237}"/>
    <dgm:cxn modelId="{496C4C6B-122D-4DBC-A368-2A6DA96310A2}" type="presParOf" srcId="{DED8CE04-553D-4861-9B52-A15A236498F6}" destId="{71C709AE-F0D5-475B-9D05-BA8A68C54950}" srcOrd="0" destOrd="0" presId="urn:microsoft.com/office/officeart/2005/8/layout/hList1"/>
    <dgm:cxn modelId="{A1927958-EC2E-4E44-8384-A67652398D87}" type="presParOf" srcId="{71C709AE-F0D5-475B-9D05-BA8A68C54950}" destId="{32A593F4-3B70-4D8C-984C-B68BC1A94E4B}" srcOrd="0" destOrd="0" presId="urn:microsoft.com/office/officeart/2005/8/layout/hList1"/>
    <dgm:cxn modelId="{A1207BB2-D0D0-4000-8708-920A66BDA6A1}" type="presParOf" srcId="{71C709AE-F0D5-475B-9D05-BA8A68C54950}" destId="{5BFB88E0-3E72-403D-84AC-CDF2E7EB33A8}" srcOrd="1" destOrd="0" presId="urn:microsoft.com/office/officeart/2005/8/layout/hList1"/>
    <dgm:cxn modelId="{FB4B18E6-2297-4D9F-A56F-7729D5E7BB9E}" type="presParOf" srcId="{DED8CE04-553D-4861-9B52-A15A236498F6}" destId="{55B6A162-C38E-422C-A1CE-BB39DD74B1FC}" srcOrd="1" destOrd="0" presId="urn:microsoft.com/office/officeart/2005/8/layout/hList1"/>
    <dgm:cxn modelId="{2E6ED862-027A-4452-8AF8-A19C5E0D48B5}" type="presParOf" srcId="{DED8CE04-553D-4861-9B52-A15A236498F6}" destId="{B497CD19-A03C-4C9F-838C-53F323DD6841}" srcOrd="2" destOrd="0" presId="urn:microsoft.com/office/officeart/2005/8/layout/hList1"/>
    <dgm:cxn modelId="{221D89D2-C949-4196-A412-53978DA30E48}" type="presParOf" srcId="{B497CD19-A03C-4C9F-838C-53F323DD6841}" destId="{6E2861F4-A7BA-4174-9D46-706CEB2E6D9C}" srcOrd="0" destOrd="0" presId="urn:microsoft.com/office/officeart/2005/8/layout/hList1"/>
    <dgm:cxn modelId="{C32A24D4-07BE-4CFF-A738-22279358CBB8}" type="presParOf" srcId="{B497CD19-A03C-4C9F-838C-53F323DD6841}" destId="{322136D6-B02C-4E27-9D25-F57A63B444AD}" srcOrd="1" destOrd="0" presId="urn:microsoft.com/office/officeart/2005/8/layout/hList1"/>
    <dgm:cxn modelId="{E0930E65-5EC0-43F0-81CC-88AD728557DA}" type="presParOf" srcId="{DED8CE04-553D-4861-9B52-A15A236498F6}" destId="{254DB43F-6A84-40AC-BFBE-D4B45742BF6D}" srcOrd="3" destOrd="0" presId="urn:microsoft.com/office/officeart/2005/8/layout/hList1"/>
    <dgm:cxn modelId="{BF02028D-E94F-4218-B2A3-3CD2085130CD}" type="presParOf" srcId="{DED8CE04-553D-4861-9B52-A15A236498F6}" destId="{F4CAE300-2B02-4F77-B5FE-30ECDB374E2D}" srcOrd="4" destOrd="0" presId="urn:microsoft.com/office/officeart/2005/8/layout/hList1"/>
    <dgm:cxn modelId="{32936E36-497F-4C9A-B21C-2841771DE235}" type="presParOf" srcId="{F4CAE300-2B02-4F77-B5FE-30ECDB374E2D}" destId="{CE89EE78-6477-4B37-BD19-5E24F87B6C85}" srcOrd="0" destOrd="0" presId="urn:microsoft.com/office/officeart/2005/8/layout/hList1"/>
    <dgm:cxn modelId="{E629B244-8483-4D57-8608-8E3AD1C88FBD}" type="presParOf" srcId="{F4CAE300-2B02-4F77-B5FE-30ECDB374E2D}" destId="{FEB9B640-2EFD-4499-8006-8EA31DDF27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72F8F9-6B7B-4834-96AE-78DC2B6A46AE}" type="doc">
      <dgm:prSet loTypeId="urn:microsoft.com/office/officeart/2008/layout/LinedList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8E53AC7-B3D6-4570-8406-437C21D61A78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следование Корану, Сунне и тем богословским традициям, которые из них вышли</a:t>
          </a:r>
        </a:p>
      </dgm:t>
    </dgm:pt>
    <dgm:pt modelId="{18268772-584C-4068-A28F-0349A7930B5C}" type="parTrans" cxnId="{5CCAB288-9B82-4619-8652-ACFF8871B8E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8CC9CE3-7C16-4BB3-B38C-FFB7D149C6EE}" type="sibTrans" cxnId="{5CCAB288-9B82-4619-8652-ACFF8871B8E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821363-1AA7-4E7E-B028-BFBBB9C64BC8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признание местной специфики и культуры, которая не противоречит исламу</a:t>
          </a:r>
        </a:p>
      </dgm:t>
    </dgm:pt>
    <dgm:pt modelId="{8592A6C1-C6D4-4909-B22F-5359419F1896}" type="parTrans" cxnId="{B070C624-3640-4580-AC09-D204CE24DBE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F254F32-FFB2-4CAB-B8A3-C9B0BD9D46C2}" type="sibTrans" cxnId="{B070C624-3640-4580-AC09-D204CE24DBE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292EF3A-7951-4A82-8D0B-A04A4505953A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решение социальных проблем</a:t>
          </a:r>
        </a:p>
      </dgm:t>
    </dgm:pt>
    <dgm:pt modelId="{08492C36-1746-4FFB-BE3D-A69307F6B568}" type="parTrans" cxnId="{EA071BB9-D5FC-4FEA-9EB2-E8A737CFF9D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9DBBB7F-D416-4337-A689-0A5AA70D22F7}" type="sibTrans" cxnId="{EA071BB9-D5FC-4FEA-9EB2-E8A737CFF9D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49CA0A-B24A-424E-93EA-03483C6BF8C5}">
      <dgm:prSet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активное участие в современных достижениях, то есть развитие наук, промышленности, экономики, искусства</a:t>
          </a:r>
        </a:p>
      </dgm:t>
    </dgm:pt>
    <dgm:pt modelId="{63B6E621-8322-4F79-A23F-702598A53C68}" type="parTrans" cxnId="{422901B1-01AA-4BCA-ACD9-87C36A158AE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182556-EDB6-4733-8097-3A4927977652}" type="sibTrans" cxnId="{422901B1-01AA-4BCA-ACD9-87C36A158AE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E9272F-DD66-436A-9CDE-7B45713CB5E4}">
      <dgm:prSet phldrT="[Текст]"/>
      <dgm:spPr/>
      <dgm:t>
        <a:bodyPr/>
        <a:lstStyle/>
        <a:p>
          <a:endParaRPr lang="ru-RU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49877FC-B933-47D0-81D7-883FE97633BD}" type="sibTrans" cxnId="{9C30AA7E-7297-4082-A453-956C1F5A86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2D925F6-8C4E-4DE7-985C-DDB678339243}" type="parTrans" cxnId="{9C30AA7E-7297-4082-A453-956C1F5A86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6C17C5-5845-4A58-A2A7-2B39CCCD241F}" type="pres">
      <dgm:prSet presAssocID="{5C72F8F9-6B7B-4834-96AE-78DC2B6A46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C6F3E5-C329-4E8A-B6DF-BD7A27F59D75}" type="pres">
      <dgm:prSet presAssocID="{A1E9272F-DD66-436A-9CDE-7B45713CB5E4}" presName="thickLine" presStyleLbl="alignNode1" presStyleIdx="0" presStyleCnt="1"/>
      <dgm:spPr/>
    </dgm:pt>
    <dgm:pt modelId="{08E5D590-682F-43BA-8A7F-21739A4AF90A}" type="pres">
      <dgm:prSet presAssocID="{A1E9272F-DD66-436A-9CDE-7B45713CB5E4}" presName="horz1" presStyleCnt="0"/>
      <dgm:spPr/>
    </dgm:pt>
    <dgm:pt modelId="{26C19D26-3184-4725-AEA1-6CCB6CD5A044}" type="pres">
      <dgm:prSet presAssocID="{A1E9272F-DD66-436A-9CDE-7B45713CB5E4}" presName="tx1" presStyleLbl="revTx" presStyleIdx="0" presStyleCnt="5"/>
      <dgm:spPr/>
      <dgm:t>
        <a:bodyPr/>
        <a:lstStyle/>
        <a:p>
          <a:endParaRPr lang="ru-RU"/>
        </a:p>
      </dgm:t>
    </dgm:pt>
    <dgm:pt modelId="{042E3DD0-D03D-4820-8BF3-7144ED074CFB}" type="pres">
      <dgm:prSet presAssocID="{A1E9272F-DD66-436A-9CDE-7B45713CB5E4}" presName="vert1" presStyleCnt="0"/>
      <dgm:spPr/>
    </dgm:pt>
    <dgm:pt modelId="{96FDA7D9-AB3C-437C-A8B7-F3A24AC7F098}" type="pres">
      <dgm:prSet presAssocID="{58E53AC7-B3D6-4570-8406-437C21D61A78}" presName="vertSpace2a" presStyleCnt="0"/>
      <dgm:spPr/>
    </dgm:pt>
    <dgm:pt modelId="{10DB6B1A-07EB-4A63-9170-DC8048F859D5}" type="pres">
      <dgm:prSet presAssocID="{58E53AC7-B3D6-4570-8406-437C21D61A78}" presName="horz2" presStyleCnt="0"/>
      <dgm:spPr/>
    </dgm:pt>
    <dgm:pt modelId="{4CEEF06F-871A-483A-A0F8-E60454FE25A6}" type="pres">
      <dgm:prSet presAssocID="{58E53AC7-B3D6-4570-8406-437C21D61A78}" presName="horzSpace2" presStyleCnt="0"/>
      <dgm:spPr/>
    </dgm:pt>
    <dgm:pt modelId="{2AC0FA11-F9A7-415D-99D4-9659B849521D}" type="pres">
      <dgm:prSet presAssocID="{58E53AC7-B3D6-4570-8406-437C21D61A78}" presName="tx2" presStyleLbl="revTx" presStyleIdx="1" presStyleCnt="5"/>
      <dgm:spPr/>
      <dgm:t>
        <a:bodyPr/>
        <a:lstStyle/>
        <a:p>
          <a:endParaRPr lang="ru-RU"/>
        </a:p>
      </dgm:t>
    </dgm:pt>
    <dgm:pt modelId="{B180380F-5C91-4453-B290-6F3355CD4488}" type="pres">
      <dgm:prSet presAssocID="{58E53AC7-B3D6-4570-8406-437C21D61A78}" presName="vert2" presStyleCnt="0"/>
      <dgm:spPr/>
    </dgm:pt>
    <dgm:pt modelId="{9556EF22-2061-4247-8D4C-D75E34E26043}" type="pres">
      <dgm:prSet presAssocID="{58E53AC7-B3D6-4570-8406-437C21D61A78}" presName="thinLine2b" presStyleLbl="callout" presStyleIdx="0" presStyleCnt="4"/>
      <dgm:spPr/>
    </dgm:pt>
    <dgm:pt modelId="{FDD65004-F16D-48AC-A6D1-3B3CA1A7BD6D}" type="pres">
      <dgm:prSet presAssocID="{58E53AC7-B3D6-4570-8406-437C21D61A78}" presName="vertSpace2b" presStyleCnt="0"/>
      <dgm:spPr/>
    </dgm:pt>
    <dgm:pt modelId="{79E6B1C6-7A8B-48DF-AE63-6ED46FD2DAFF}" type="pres">
      <dgm:prSet presAssocID="{37821363-1AA7-4E7E-B028-BFBBB9C64BC8}" presName="horz2" presStyleCnt="0"/>
      <dgm:spPr/>
    </dgm:pt>
    <dgm:pt modelId="{6F8B2044-EB39-4C6D-8729-EE8F66BDBFC9}" type="pres">
      <dgm:prSet presAssocID="{37821363-1AA7-4E7E-B028-BFBBB9C64BC8}" presName="horzSpace2" presStyleCnt="0"/>
      <dgm:spPr/>
    </dgm:pt>
    <dgm:pt modelId="{B8C56AEA-1127-4FDB-85BB-8E3A5BC188E9}" type="pres">
      <dgm:prSet presAssocID="{37821363-1AA7-4E7E-B028-BFBBB9C64BC8}" presName="tx2" presStyleLbl="revTx" presStyleIdx="2" presStyleCnt="5"/>
      <dgm:spPr/>
      <dgm:t>
        <a:bodyPr/>
        <a:lstStyle/>
        <a:p>
          <a:endParaRPr lang="ru-RU"/>
        </a:p>
      </dgm:t>
    </dgm:pt>
    <dgm:pt modelId="{222E5924-57A2-4367-BC7D-05178AFEF239}" type="pres">
      <dgm:prSet presAssocID="{37821363-1AA7-4E7E-B028-BFBBB9C64BC8}" presName="vert2" presStyleCnt="0"/>
      <dgm:spPr/>
    </dgm:pt>
    <dgm:pt modelId="{193DA44A-0B9D-4F1D-BC45-A017120F8227}" type="pres">
      <dgm:prSet presAssocID="{37821363-1AA7-4E7E-B028-BFBBB9C64BC8}" presName="thinLine2b" presStyleLbl="callout" presStyleIdx="1" presStyleCnt="4"/>
      <dgm:spPr/>
    </dgm:pt>
    <dgm:pt modelId="{A475258B-B772-4839-B7A6-EEE035049F62}" type="pres">
      <dgm:prSet presAssocID="{37821363-1AA7-4E7E-B028-BFBBB9C64BC8}" presName="vertSpace2b" presStyleCnt="0"/>
      <dgm:spPr/>
    </dgm:pt>
    <dgm:pt modelId="{A020AF95-2825-4894-88BC-5DFF639FDA47}" type="pres">
      <dgm:prSet presAssocID="{A292EF3A-7951-4A82-8D0B-A04A4505953A}" presName="horz2" presStyleCnt="0"/>
      <dgm:spPr/>
    </dgm:pt>
    <dgm:pt modelId="{A2EA352B-6A9B-4AA2-B035-73EF27A8AACD}" type="pres">
      <dgm:prSet presAssocID="{A292EF3A-7951-4A82-8D0B-A04A4505953A}" presName="horzSpace2" presStyleCnt="0"/>
      <dgm:spPr/>
    </dgm:pt>
    <dgm:pt modelId="{A5D8D46E-C963-425E-AB68-76B384CC9E43}" type="pres">
      <dgm:prSet presAssocID="{A292EF3A-7951-4A82-8D0B-A04A4505953A}" presName="tx2" presStyleLbl="revTx" presStyleIdx="3" presStyleCnt="5"/>
      <dgm:spPr/>
      <dgm:t>
        <a:bodyPr/>
        <a:lstStyle/>
        <a:p>
          <a:endParaRPr lang="ru-RU"/>
        </a:p>
      </dgm:t>
    </dgm:pt>
    <dgm:pt modelId="{85EF9F5F-DA94-43EF-A936-8601E9A72961}" type="pres">
      <dgm:prSet presAssocID="{A292EF3A-7951-4A82-8D0B-A04A4505953A}" presName="vert2" presStyleCnt="0"/>
      <dgm:spPr/>
    </dgm:pt>
    <dgm:pt modelId="{D909F285-670C-42B8-8AD5-E42524335B9C}" type="pres">
      <dgm:prSet presAssocID="{A292EF3A-7951-4A82-8D0B-A04A4505953A}" presName="thinLine2b" presStyleLbl="callout" presStyleIdx="2" presStyleCnt="4"/>
      <dgm:spPr/>
    </dgm:pt>
    <dgm:pt modelId="{1272363F-B69B-4CEF-94F9-76D9B244473D}" type="pres">
      <dgm:prSet presAssocID="{A292EF3A-7951-4A82-8D0B-A04A4505953A}" presName="vertSpace2b" presStyleCnt="0"/>
      <dgm:spPr/>
    </dgm:pt>
    <dgm:pt modelId="{E43B3179-2BC9-4694-AAF7-041C3C5C5AFB}" type="pres">
      <dgm:prSet presAssocID="{7249CA0A-B24A-424E-93EA-03483C6BF8C5}" presName="horz2" presStyleCnt="0"/>
      <dgm:spPr/>
    </dgm:pt>
    <dgm:pt modelId="{145798F8-04D4-484A-B31A-2E02AE3DA500}" type="pres">
      <dgm:prSet presAssocID="{7249CA0A-B24A-424E-93EA-03483C6BF8C5}" presName="horzSpace2" presStyleCnt="0"/>
      <dgm:spPr/>
    </dgm:pt>
    <dgm:pt modelId="{EF7B6367-6E65-47DC-A439-DC0CF4770EBE}" type="pres">
      <dgm:prSet presAssocID="{7249CA0A-B24A-424E-93EA-03483C6BF8C5}" presName="tx2" presStyleLbl="revTx" presStyleIdx="4" presStyleCnt="5"/>
      <dgm:spPr/>
      <dgm:t>
        <a:bodyPr/>
        <a:lstStyle/>
        <a:p>
          <a:endParaRPr lang="ru-RU"/>
        </a:p>
      </dgm:t>
    </dgm:pt>
    <dgm:pt modelId="{94169C1E-D545-49B4-8090-E641FEFD19FA}" type="pres">
      <dgm:prSet presAssocID="{7249CA0A-B24A-424E-93EA-03483C6BF8C5}" presName="vert2" presStyleCnt="0"/>
      <dgm:spPr/>
    </dgm:pt>
    <dgm:pt modelId="{63E4254B-D854-40DA-B92E-67F935B95534}" type="pres">
      <dgm:prSet presAssocID="{7249CA0A-B24A-424E-93EA-03483C6BF8C5}" presName="thinLine2b" presStyleLbl="callout" presStyleIdx="3" presStyleCnt="4"/>
      <dgm:spPr/>
    </dgm:pt>
    <dgm:pt modelId="{CF9CE111-4887-4E29-B234-DAC81E3FB2CC}" type="pres">
      <dgm:prSet presAssocID="{7249CA0A-B24A-424E-93EA-03483C6BF8C5}" presName="vertSpace2b" presStyleCnt="0"/>
      <dgm:spPr/>
    </dgm:pt>
  </dgm:ptLst>
  <dgm:cxnLst>
    <dgm:cxn modelId="{EA071BB9-D5FC-4FEA-9EB2-E8A737CFF9D8}" srcId="{A1E9272F-DD66-436A-9CDE-7B45713CB5E4}" destId="{A292EF3A-7951-4A82-8D0B-A04A4505953A}" srcOrd="2" destOrd="0" parTransId="{08492C36-1746-4FFB-BE3D-A69307F6B568}" sibTransId="{49DBBB7F-D416-4337-A689-0A5AA70D22F7}"/>
    <dgm:cxn modelId="{B070C624-3640-4580-AC09-D204CE24DBE6}" srcId="{A1E9272F-DD66-436A-9CDE-7B45713CB5E4}" destId="{37821363-1AA7-4E7E-B028-BFBBB9C64BC8}" srcOrd="1" destOrd="0" parTransId="{8592A6C1-C6D4-4909-B22F-5359419F1896}" sibTransId="{CF254F32-FFB2-4CAB-B8A3-C9B0BD9D46C2}"/>
    <dgm:cxn modelId="{768EBBF7-D59C-45AA-8517-E4696ED51A6C}" type="presOf" srcId="{58E53AC7-B3D6-4570-8406-437C21D61A78}" destId="{2AC0FA11-F9A7-415D-99D4-9659B849521D}" srcOrd="0" destOrd="0" presId="urn:microsoft.com/office/officeart/2008/layout/LinedList"/>
    <dgm:cxn modelId="{9C30AA7E-7297-4082-A453-956C1F5A8668}" srcId="{5C72F8F9-6B7B-4834-96AE-78DC2B6A46AE}" destId="{A1E9272F-DD66-436A-9CDE-7B45713CB5E4}" srcOrd="0" destOrd="0" parTransId="{B2D925F6-8C4E-4DE7-985C-DDB678339243}" sibTransId="{F49877FC-B933-47D0-81D7-883FE97633BD}"/>
    <dgm:cxn modelId="{CA321410-69FC-4E38-9F70-A43DC93945E5}" type="presOf" srcId="{37821363-1AA7-4E7E-B028-BFBBB9C64BC8}" destId="{B8C56AEA-1127-4FDB-85BB-8E3A5BC188E9}" srcOrd="0" destOrd="0" presId="urn:microsoft.com/office/officeart/2008/layout/LinedList"/>
    <dgm:cxn modelId="{5CCAB288-9B82-4619-8652-ACFF8871B8EF}" srcId="{A1E9272F-DD66-436A-9CDE-7B45713CB5E4}" destId="{58E53AC7-B3D6-4570-8406-437C21D61A78}" srcOrd="0" destOrd="0" parTransId="{18268772-584C-4068-A28F-0349A7930B5C}" sibTransId="{E8CC9CE3-7C16-4BB3-B38C-FFB7D149C6EE}"/>
    <dgm:cxn modelId="{EDBF53CD-53CD-4C82-95EA-0FADBDD0B5D2}" type="presOf" srcId="{5C72F8F9-6B7B-4834-96AE-78DC2B6A46AE}" destId="{E16C17C5-5845-4A58-A2A7-2B39CCCD241F}" srcOrd="0" destOrd="0" presId="urn:microsoft.com/office/officeart/2008/layout/LinedList"/>
    <dgm:cxn modelId="{422901B1-01AA-4BCA-ACD9-87C36A158AE7}" srcId="{A1E9272F-DD66-436A-9CDE-7B45713CB5E4}" destId="{7249CA0A-B24A-424E-93EA-03483C6BF8C5}" srcOrd="3" destOrd="0" parTransId="{63B6E621-8322-4F79-A23F-702598A53C68}" sibTransId="{28182556-EDB6-4733-8097-3A4927977652}"/>
    <dgm:cxn modelId="{4349A405-1836-4D49-9CA8-7B4C9D76B2E1}" type="presOf" srcId="{7249CA0A-B24A-424E-93EA-03483C6BF8C5}" destId="{EF7B6367-6E65-47DC-A439-DC0CF4770EBE}" srcOrd="0" destOrd="0" presId="urn:microsoft.com/office/officeart/2008/layout/LinedList"/>
    <dgm:cxn modelId="{7C83B102-C8E0-41AF-B8AB-ECF2955EA0B5}" type="presOf" srcId="{A292EF3A-7951-4A82-8D0B-A04A4505953A}" destId="{A5D8D46E-C963-425E-AB68-76B384CC9E43}" srcOrd="0" destOrd="0" presId="urn:microsoft.com/office/officeart/2008/layout/LinedList"/>
    <dgm:cxn modelId="{9D216AAE-03DD-460C-9A7F-19F823C71309}" type="presOf" srcId="{A1E9272F-DD66-436A-9CDE-7B45713CB5E4}" destId="{26C19D26-3184-4725-AEA1-6CCB6CD5A044}" srcOrd="0" destOrd="0" presId="urn:microsoft.com/office/officeart/2008/layout/LinedList"/>
    <dgm:cxn modelId="{12F77D26-38DF-4A37-8B68-7557A1353BB7}" type="presParOf" srcId="{E16C17C5-5845-4A58-A2A7-2B39CCCD241F}" destId="{89C6F3E5-C329-4E8A-B6DF-BD7A27F59D75}" srcOrd="0" destOrd="0" presId="urn:microsoft.com/office/officeart/2008/layout/LinedList"/>
    <dgm:cxn modelId="{D1DBF6FA-CCBE-48C3-AE32-41361DCBB70F}" type="presParOf" srcId="{E16C17C5-5845-4A58-A2A7-2B39CCCD241F}" destId="{08E5D590-682F-43BA-8A7F-21739A4AF90A}" srcOrd="1" destOrd="0" presId="urn:microsoft.com/office/officeart/2008/layout/LinedList"/>
    <dgm:cxn modelId="{6FA6D519-7F0B-4569-AC2C-CE25B3107ADD}" type="presParOf" srcId="{08E5D590-682F-43BA-8A7F-21739A4AF90A}" destId="{26C19D26-3184-4725-AEA1-6CCB6CD5A044}" srcOrd="0" destOrd="0" presId="urn:microsoft.com/office/officeart/2008/layout/LinedList"/>
    <dgm:cxn modelId="{8363AD71-81AB-4CFA-B040-5B9CA2E591B0}" type="presParOf" srcId="{08E5D590-682F-43BA-8A7F-21739A4AF90A}" destId="{042E3DD0-D03D-4820-8BF3-7144ED074CFB}" srcOrd="1" destOrd="0" presId="urn:microsoft.com/office/officeart/2008/layout/LinedList"/>
    <dgm:cxn modelId="{ED8E49E3-310E-487C-ACB0-6F564EE0E2A1}" type="presParOf" srcId="{042E3DD0-D03D-4820-8BF3-7144ED074CFB}" destId="{96FDA7D9-AB3C-437C-A8B7-F3A24AC7F098}" srcOrd="0" destOrd="0" presId="urn:microsoft.com/office/officeart/2008/layout/LinedList"/>
    <dgm:cxn modelId="{018626E9-790F-4FE9-B1BC-8DAD0FBCED84}" type="presParOf" srcId="{042E3DD0-D03D-4820-8BF3-7144ED074CFB}" destId="{10DB6B1A-07EB-4A63-9170-DC8048F859D5}" srcOrd="1" destOrd="0" presId="urn:microsoft.com/office/officeart/2008/layout/LinedList"/>
    <dgm:cxn modelId="{A141C7D8-2BD7-4B73-BF2C-65486234C12C}" type="presParOf" srcId="{10DB6B1A-07EB-4A63-9170-DC8048F859D5}" destId="{4CEEF06F-871A-483A-A0F8-E60454FE25A6}" srcOrd="0" destOrd="0" presId="urn:microsoft.com/office/officeart/2008/layout/LinedList"/>
    <dgm:cxn modelId="{FEE7D830-930C-4AF8-9917-29E35D52E7E9}" type="presParOf" srcId="{10DB6B1A-07EB-4A63-9170-DC8048F859D5}" destId="{2AC0FA11-F9A7-415D-99D4-9659B849521D}" srcOrd="1" destOrd="0" presId="urn:microsoft.com/office/officeart/2008/layout/LinedList"/>
    <dgm:cxn modelId="{F638201D-1E4D-4380-8FBC-53FD10CC4A81}" type="presParOf" srcId="{10DB6B1A-07EB-4A63-9170-DC8048F859D5}" destId="{B180380F-5C91-4453-B290-6F3355CD4488}" srcOrd="2" destOrd="0" presId="urn:microsoft.com/office/officeart/2008/layout/LinedList"/>
    <dgm:cxn modelId="{732D554B-5A8A-4541-B294-CEBF2C5891F0}" type="presParOf" srcId="{042E3DD0-D03D-4820-8BF3-7144ED074CFB}" destId="{9556EF22-2061-4247-8D4C-D75E34E26043}" srcOrd="2" destOrd="0" presId="urn:microsoft.com/office/officeart/2008/layout/LinedList"/>
    <dgm:cxn modelId="{DA53F0F3-FA8A-4D5D-8D1A-A52C220BF0D1}" type="presParOf" srcId="{042E3DD0-D03D-4820-8BF3-7144ED074CFB}" destId="{FDD65004-F16D-48AC-A6D1-3B3CA1A7BD6D}" srcOrd="3" destOrd="0" presId="urn:microsoft.com/office/officeart/2008/layout/LinedList"/>
    <dgm:cxn modelId="{FD8FE99C-58C5-49D4-A1DC-3CE179392185}" type="presParOf" srcId="{042E3DD0-D03D-4820-8BF3-7144ED074CFB}" destId="{79E6B1C6-7A8B-48DF-AE63-6ED46FD2DAFF}" srcOrd="4" destOrd="0" presId="urn:microsoft.com/office/officeart/2008/layout/LinedList"/>
    <dgm:cxn modelId="{83F9DDBA-5193-4DD4-8EBC-84BA1ACEA536}" type="presParOf" srcId="{79E6B1C6-7A8B-48DF-AE63-6ED46FD2DAFF}" destId="{6F8B2044-EB39-4C6D-8729-EE8F66BDBFC9}" srcOrd="0" destOrd="0" presId="urn:microsoft.com/office/officeart/2008/layout/LinedList"/>
    <dgm:cxn modelId="{9621DDC6-746F-496A-AA5F-27EAF07A609C}" type="presParOf" srcId="{79E6B1C6-7A8B-48DF-AE63-6ED46FD2DAFF}" destId="{B8C56AEA-1127-4FDB-85BB-8E3A5BC188E9}" srcOrd="1" destOrd="0" presId="urn:microsoft.com/office/officeart/2008/layout/LinedList"/>
    <dgm:cxn modelId="{B7BF5C2D-F73F-4333-A6C8-A619E060799D}" type="presParOf" srcId="{79E6B1C6-7A8B-48DF-AE63-6ED46FD2DAFF}" destId="{222E5924-57A2-4367-BC7D-05178AFEF239}" srcOrd="2" destOrd="0" presId="urn:microsoft.com/office/officeart/2008/layout/LinedList"/>
    <dgm:cxn modelId="{31F6E311-E409-422D-88C0-D7950372DA09}" type="presParOf" srcId="{042E3DD0-D03D-4820-8BF3-7144ED074CFB}" destId="{193DA44A-0B9D-4F1D-BC45-A017120F8227}" srcOrd="5" destOrd="0" presId="urn:microsoft.com/office/officeart/2008/layout/LinedList"/>
    <dgm:cxn modelId="{C6DAD4F5-4797-421E-8C38-EEC00B5EB411}" type="presParOf" srcId="{042E3DD0-D03D-4820-8BF3-7144ED074CFB}" destId="{A475258B-B772-4839-B7A6-EEE035049F62}" srcOrd="6" destOrd="0" presId="urn:microsoft.com/office/officeart/2008/layout/LinedList"/>
    <dgm:cxn modelId="{4B291CF8-4525-4B74-BEB3-BF6384991812}" type="presParOf" srcId="{042E3DD0-D03D-4820-8BF3-7144ED074CFB}" destId="{A020AF95-2825-4894-88BC-5DFF639FDA47}" srcOrd="7" destOrd="0" presId="urn:microsoft.com/office/officeart/2008/layout/LinedList"/>
    <dgm:cxn modelId="{233983E3-5919-45E5-AABA-1CF6FC3069B3}" type="presParOf" srcId="{A020AF95-2825-4894-88BC-5DFF639FDA47}" destId="{A2EA352B-6A9B-4AA2-B035-73EF27A8AACD}" srcOrd="0" destOrd="0" presId="urn:microsoft.com/office/officeart/2008/layout/LinedList"/>
    <dgm:cxn modelId="{566638E6-3EAD-4667-8F3A-C1AE5B58B661}" type="presParOf" srcId="{A020AF95-2825-4894-88BC-5DFF639FDA47}" destId="{A5D8D46E-C963-425E-AB68-76B384CC9E43}" srcOrd="1" destOrd="0" presId="urn:microsoft.com/office/officeart/2008/layout/LinedList"/>
    <dgm:cxn modelId="{0DB6E559-0C35-4F37-BE5A-243846D7185B}" type="presParOf" srcId="{A020AF95-2825-4894-88BC-5DFF639FDA47}" destId="{85EF9F5F-DA94-43EF-A936-8601E9A72961}" srcOrd="2" destOrd="0" presId="urn:microsoft.com/office/officeart/2008/layout/LinedList"/>
    <dgm:cxn modelId="{BA7FF18D-C145-47C2-B777-96E8EAA30793}" type="presParOf" srcId="{042E3DD0-D03D-4820-8BF3-7144ED074CFB}" destId="{D909F285-670C-42B8-8AD5-E42524335B9C}" srcOrd="8" destOrd="0" presId="urn:microsoft.com/office/officeart/2008/layout/LinedList"/>
    <dgm:cxn modelId="{1A0231F9-E3E8-44A6-8C5B-EE0CC6F0D4E5}" type="presParOf" srcId="{042E3DD0-D03D-4820-8BF3-7144ED074CFB}" destId="{1272363F-B69B-4CEF-94F9-76D9B244473D}" srcOrd="9" destOrd="0" presId="urn:microsoft.com/office/officeart/2008/layout/LinedList"/>
    <dgm:cxn modelId="{65FAD098-C384-4D0D-B9E1-A612F07D9A55}" type="presParOf" srcId="{042E3DD0-D03D-4820-8BF3-7144ED074CFB}" destId="{E43B3179-2BC9-4694-AAF7-041C3C5C5AFB}" srcOrd="10" destOrd="0" presId="urn:microsoft.com/office/officeart/2008/layout/LinedList"/>
    <dgm:cxn modelId="{0F3BFC09-3286-4508-A449-1A41624DEE01}" type="presParOf" srcId="{E43B3179-2BC9-4694-AAF7-041C3C5C5AFB}" destId="{145798F8-04D4-484A-B31A-2E02AE3DA500}" srcOrd="0" destOrd="0" presId="urn:microsoft.com/office/officeart/2008/layout/LinedList"/>
    <dgm:cxn modelId="{209FB365-B049-428C-AA16-A8DF7CC21023}" type="presParOf" srcId="{E43B3179-2BC9-4694-AAF7-041C3C5C5AFB}" destId="{EF7B6367-6E65-47DC-A439-DC0CF4770EBE}" srcOrd="1" destOrd="0" presId="urn:microsoft.com/office/officeart/2008/layout/LinedList"/>
    <dgm:cxn modelId="{0287DA45-7A87-4B49-A098-1E6368C0311D}" type="presParOf" srcId="{E43B3179-2BC9-4694-AAF7-041C3C5C5AFB}" destId="{94169C1E-D545-49B4-8090-E641FEFD19FA}" srcOrd="2" destOrd="0" presId="urn:microsoft.com/office/officeart/2008/layout/LinedList"/>
    <dgm:cxn modelId="{69384573-01D5-41FC-8FC8-450C185121E8}" type="presParOf" srcId="{042E3DD0-D03D-4820-8BF3-7144ED074CFB}" destId="{63E4254B-D854-40DA-B92E-67F935B95534}" srcOrd="11" destOrd="0" presId="urn:microsoft.com/office/officeart/2008/layout/LinedList"/>
    <dgm:cxn modelId="{5A596545-0063-4347-8F09-AA99ABCE09DE}" type="presParOf" srcId="{042E3DD0-D03D-4820-8BF3-7144ED074CFB}" destId="{CF9CE111-4887-4E29-B234-DAC81E3FB2C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72F8F9-6B7B-4834-96AE-78DC2B6A46AE}" type="doc">
      <dgm:prSet loTypeId="urn:microsoft.com/office/officeart/2008/layout/LinedList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8E53AC7-B3D6-4570-8406-437C21D61A78}">
      <dgm:prSet phldrT="[Текст]" custT="1"/>
      <dgm:spPr/>
      <dgm:t>
        <a:bodyPr/>
        <a:lstStyle/>
        <a:p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пропаганда и финансирование вооруженного джихада – войны против неверных (</a:t>
          </a:r>
          <a:r>
            <a:rPr lang="ru-RU" sz="2800" dirty="0" err="1">
              <a:latin typeface="Segoe UI Light" panose="020B0502040204020203" pitchFamily="34" charset="0"/>
              <a:cs typeface="Segoe UI Light" panose="020B0502040204020203" pitchFamily="34" charset="0"/>
            </a:rPr>
            <a:t>кафиров</a:t>
          </a:r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)</a:t>
          </a:r>
        </a:p>
      </dgm:t>
    </dgm:pt>
    <dgm:pt modelId="{18268772-584C-4068-A28F-0349A7930B5C}" type="parTrans" cxnId="{5CCAB288-9B82-4619-8652-ACFF8871B8EF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8CC9CE3-7C16-4BB3-B38C-FFB7D149C6EE}" type="sibTrans" cxnId="{5CCAB288-9B82-4619-8652-ACFF8871B8EF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821363-1AA7-4E7E-B028-BFBBB9C64BC8}">
      <dgm:prSet phldrT="[Текст]" custT="1"/>
      <dgm:spPr/>
      <dgm:t>
        <a:bodyPr/>
        <a:lstStyle/>
        <a:p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разжигание религиозной вражды, нетерпимости к другим религиям</a:t>
          </a:r>
        </a:p>
      </dgm:t>
    </dgm:pt>
    <dgm:pt modelId="{8592A6C1-C6D4-4909-B22F-5359419F1896}" type="parTrans" cxnId="{B070C624-3640-4580-AC09-D204CE24DBE6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F254F32-FFB2-4CAB-B8A3-C9B0BD9D46C2}" type="sibTrans" cxnId="{B070C624-3640-4580-AC09-D204CE24DBE6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292EF3A-7951-4A82-8D0B-A04A4505953A}">
      <dgm:prSet phldrT="[Текст]" custT="1"/>
      <dgm:spPr/>
      <dgm:t>
        <a:bodyPr/>
        <a:lstStyle/>
        <a:p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нетерпимое отношение к инакомыслящим и инаковерующим вплоть до их физического уничтожения</a:t>
          </a:r>
        </a:p>
      </dgm:t>
    </dgm:pt>
    <dgm:pt modelId="{08492C36-1746-4FFB-BE3D-A69307F6B568}" type="parTrans" cxnId="{EA071BB9-D5FC-4FEA-9EB2-E8A737CFF9D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9DBBB7F-D416-4337-A689-0A5AA70D22F7}" type="sibTrans" cxnId="{EA071BB9-D5FC-4FEA-9EB2-E8A737CFF9D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49CA0A-B24A-424E-93EA-03483C6BF8C5}">
      <dgm:prSet custT="1"/>
      <dgm:spPr/>
      <dgm:t>
        <a:bodyPr/>
        <a:lstStyle/>
        <a:p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несогласные мусульмане объявляются врагами ислама</a:t>
          </a:r>
        </a:p>
      </dgm:t>
    </dgm:pt>
    <dgm:pt modelId="{63B6E621-8322-4F79-A23F-702598A53C68}" type="parTrans" cxnId="{422901B1-01AA-4BCA-ACD9-87C36A158AE7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182556-EDB6-4733-8097-3A4927977652}" type="sibTrans" cxnId="{422901B1-01AA-4BCA-ACD9-87C36A158AE7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E9272F-DD66-436A-9CDE-7B45713CB5E4}">
      <dgm:prSet phldrT="[Текст]" custT="1"/>
      <dgm:spPr/>
      <dgm:t>
        <a:bodyPr/>
        <a:lstStyle/>
        <a:p>
          <a:endParaRPr lang="ru-RU" sz="28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49877FC-B933-47D0-81D7-883FE97633BD}" type="sibTrans" cxnId="{9C30AA7E-7297-4082-A453-956C1F5A866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2D925F6-8C4E-4DE7-985C-DDB678339243}" type="parTrans" cxnId="{9C30AA7E-7297-4082-A453-956C1F5A866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6C17C5-5845-4A58-A2A7-2B39CCCD241F}" type="pres">
      <dgm:prSet presAssocID="{5C72F8F9-6B7B-4834-96AE-78DC2B6A46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C6F3E5-C329-4E8A-B6DF-BD7A27F59D75}" type="pres">
      <dgm:prSet presAssocID="{A1E9272F-DD66-436A-9CDE-7B45713CB5E4}" presName="thickLine" presStyleLbl="alignNode1" presStyleIdx="0" presStyleCnt="1"/>
      <dgm:spPr/>
    </dgm:pt>
    <dgm:pt modelId="{08E5D590-682F-43BA-8A7F-21739A4AF90A}" type="pres">
      <dgm:prSet presAssocID="{A1E9272F-DD66-436A-9CDE-7B45713CB5E4}" presName="horz1" presStyleCnt="0"/>
      <dgm:spPr/>
    </dgm:pt>
    <dgm:pt modelId="{26C19D26-3184-4725-AEA1-6CCB6CD5A044}" type="pres">
      <dgm:prSet presAssocID="{A1E9272F-DD66-436A-9CDE-7B45713CB5E4}" presName="tx1" presStyleLbl="revTx" presStyleIdx="0" presStyleCnt="5"/>
      <dgm:spPr/>
      <dgm:t>
        <a:bodyPr/>
        <a:lstStyle/>
        <a:p>
          <a:endParaRPr lang="ru-RU"/>
        </a:p>
      </dgm:t>
    </dgm:pt>
    <dgm:pt modelId="{042E3DD0-D03D-4820-8BF3-7144ED074CFB}" type="pres">
      <dgm:prSet presAssocID="{A1E9272F-DD66-436A-9CDE-7B45713CB5E4}" presName="vert1" presStyleCnt="0"/>
      <dgm:spPr/>
    </dgm:pt>
    <dgm:pt modelId="{96FDA7D9-AB3C-437C-A8B7-F3A24AC7F098}" type="pres">
      <dgm:prSet presAssocID="{58E53AC7-B3D6-4570-8406-437C21D61A78}" presName="vertSpace2a" presStyleCnt="0"/>
      <dgm:spPr/>
    </dgm:pt>
    <dgm:pt modelId="{10DB6B1A-07EB-4A63-9170-DC8048F859D5}" type="pres">
      <dgm:prSet presAssocID="{58E53AC7-B3D6-4570-8406-437C21D61A78}" presName="horz2" presStyleCnt="0"/>
      <dgm:spPr/>
    </dgm:pt>
    <dgm:pt modelId="{4CEEF06F-871A-483A-A0F8-E60454FE25A6}" type="pres">
      <dgm:prSet presAssocID="{58E53AC7-B3D6-4570-8406-437C21D61A78}" presName="horzSpace2" presStyleCnt="0"/>
      <dgm:spPr/>
    </dgm:pt>
    <dgm:pt modelId="{2AC0FA11-F9A7-415D-99D4-9659B849521D}" type="pres">
      <dgm:prSet presAssocID="{58E53AC7-B3D6-4570-8406-437C21D61A78}" presName="tx2" presStyleLbl="revTx" presStyleIdx="1" presStyleCnt="5" custScaleX="149246"/>
      <dgm:spPr/>
      <dgm:t>
        <a:bodyPr/>
        <a:lstStyle/>
        <a:p>
          <a:endParaRPr lang="ru-RU"/>
        </a:p>
      </dgm:t>
    </dgm:pt>
    <dgm:pt modelId="{B180380F-5C91-4453-B290-6F3355CD4488}" type="pres">
      <dgm:prSet presAssocID="{58E53AC7-B3D6-4570-8406-437C21D61A78}" presName="vert2" presStyleCnt="0"/>
      <dgm:spPr/>
    </dgm:pt>
    <dgm:pt modelId="{9556EF22-2061-4247-8D4C-D75E34E26043}" type="pres">
      <dgm:prSet presAssocID="{58E53AC7-B3D6-4570-8406-437C21D61A78}" presName="thinLine2b" presStyleLbl="callout" presStyleIdx="0" presStyleCnt="4"/>
      <dgm:spPr/>
    </dgm:pt>
    <dgm:pt modelId="{FDD65004-F16D-48AC-A6D1-3B3CA1A7BD6D}" type="pres">
      <dgm:prSet presAssocID="{58E53AC7-B3D6-4570-8406-437C21D61A78}" presName="vertSpace2b" presStyleCnt="0"/>
      <dgm:spPr/>
    </dgm:pt>
    <dgm:pt modelId="{79E6B1C6-7A8B-48DF-AE63-6ED46FD2DAFF}" type="pres">
      <dgm:prSet presAssocID="{37821363-1AA7-4E7E-B028-BFBBB9C64BC8}" presName="horz2" presStyleCnt="0"/>
      <dgm:spPr/>
    </dgm:pt>
    <dgm:pt modelId="{6F8B2044-EB39-4C6D-8729-EE8F66BDBFC9}" type="pres">
      <dgm:prSet presAssocID="{37821363-1AA7-4E7E-B028-BFBBB9C64BC8}" presName="horzSpace2" presStyleCnt="0"/>
      <dgm:spPr/>
    </dgm:pt>
    <dgm:pt modelId="{B8C56AEA-1127-4FDB-85BB-8E3A5BC188E9}" type="pres">
      <dgm:prSet presAssocID="{37821363-1AA7-4E7E-B028-BFBBB9C64BC8}" presName="tx2" presStyleLbl="revTx" presStyleIdx="2" presStyleCnt="5" custScaleX="157824"/>
      <dgm:spPr/>
      <dgm:t>
        <a:bodyPr/>
        <a:lstStyle/>
        <a:p>
          <a:endParaRPr lang="ru-RU"/>
        </a:p>
      </dgm:t>
    </dgm:pt>
    <dgm:pt modelId="{222E5924-57A2-4367-BC7D-05178AFEF239}" type="pres">
      <dgm:prSet presAssocID="{37821363-1AA7-4E7E-B028-BFBBB9C64BC8}" presName="vert2" presStyleCnt="0"/>
      <dgm:spPr/>
    </dgm:pt>
    <dgm:pt modelId="{193DA44A-0B9D-4F1D-BC45-A017120F8227}" type="pres">
      <dgm:prSet presAssocID="{37821363-1AA7-4E7E-B028-BFBBB9C64BC8}" presName="thinLine2b" presStyleLbl="callout" presStyleIdx="1" presStyleCnt="4"/>
      <dgm:spPr/>
    </dgm:pt>
    <dgm:pt modelId="{A475258B-B772-4839-B7A6-EEE035049F62}" type="pres">
      <dgm:prSet presAssocID="{37821363-1AA7-4E7E-B028-BFBBB9C64BC8}" presName="vertSpace2b" presStyleCnt="0"/>
      <dgm:spPr/>
    </dgm:pt>
    <dgm:pt modelId="{A020AF95-2825-4894-88BC-5DFF639FDA47}" type="pres">
      <dgm:prSet presAssocID="{A292EF3A-7951-4A82-8D0B-A04A4505953A}" presName="horz2" presStyleCnt="0"/>
      <dgm:spPr/>
    </dgm:pt>
    <dgm:pt modelId="{A2EA352B-6A9B-4AA2-B035-73EF27A8AACD}" type="pres">
      <dgm:prSet presAssocID="{A292EF3A-7951-4A82-8D0B-A04A4505953A}" presName="horzSpace2" presStyleCnt="0"/>
      <dgm:spPr/>
    </dgm:pt>
    <dgm:pt modelId="{A5D8D46E-C963-425E-AB68-76B384CC9E43}" type="pres">
      <dgm:prSet presAssocID="{A292EF3A-7951-4A82-8D0B-A04A4505953A}" presName="tx2" presStyleLbl="revTx" presStyleIdx="3" presStyleCnt="5" custScaleX="189517"/>
      <dgm:spPr/>
      <dgm:t>
        <a:bodyPr/>
        <a:lstStyle/>
        <a:p>
          <a:endParaRPr lang="ru-RU"/>
        </a:p>
      </dgm:t>
    </dgm:pt>
    <dgm:pt modelId="{85EF9F5F-DA94-43EF-A936-8601E9A72961}" type="pres">
      <dgm:prSet presAssocID="{A292EF3A-7951-4A82-8D0B-A04A4505953A}" presName="vert2" presStyleCnt="0"/>
      <dgm:spPr/>
    </dgm:pt>
    <dgm:pt modelId="{D909F285-670C-42B8-8AD5-E42524335B9C}" type="pres">
      <dgm:prSet presAssocID="{A292EF3A-7951-4A82-8D0B-A04A4505953A}" presName="thinLine2b" presStyleLbl="callout" presStyleIdx="2" presStyleCnt="4"/>
      <dgm:spPr/>
    </dgm:pt>
    <dgm:pt modelId="{1272363F-B69B-4CEF-94F9-76D9B244473D}" type="pres">
      <dgm:prSet presAssocID="{A292EF3A-7951-4A82-8D0B-A04A4505953A}" presName="vertSpace2b" presStyleCnt="0"/>
      <dgm:spPr/>
    </dgm:pt>
    <dgm:pt modelId="{E43B3179-2BC9-4694-AAF7-041C3C5C5AFB}" type="pres">
      <dgm:prSet presAssocID="{7249CA0A-B24A-424E-93EA-03483C6BF8C5}" presName="horz2" presStyleCnt="0"/>
      <dgm:spPr/>
    </dgm:pt>
    <dgm:pt modelId="{145798F8-04D4-484A-B31A-2E02AE3DA500}" type="pres">
      <dgm:prSet presAssocID="{7249CA0A-B24A-424E-93EA-03483C6BF8C5}" presName="horzSpace2" presStyleCnt="0"/>
      <dgm:spPr/>
    </dgm:pt>
    <dgm:pt modelId="{EF7B6367-6E65-47DC-A439-DC0CF4770EBE}" type="pres">
      <dgm:prSet presAssocID="{7249CA0A-B24A-424E-93EA-03483C6BF8C5}" presName="tx2" presStyleLbl="revTx" presStyleIdx="4" presStyleCnt="5" custScaleX="179893"/>
      <dgm:spPr/>
      <dgm:t>
        <a:bodyPr/>
        <a:lstStyle/>
        <a:p>
          <a:endParaRPr lang="ru-RU"/>
        </a:p>
      </dgm:t>
    </dgm:pt>
    <dgm:pt modelId="{94169C1E-D545-49B4-8090-E641FEFD19FA}" type="pres">
      <dgm:prSet presAssocID="{7249CA0A-B24A-424E-93EA-03483C6BF8C5}" presName="vert2" presStyleCnt="0"/>
      <dgm:spPr/>
    </dgm:pt>
    <dgm:pt modelId="{63E4254B-D854-40DA-B92E-67F935B95534}" type="pres">
      <dgm:prSet presAssocID="{7249CA0A-B24A-424E-93EA-03483C6BF8C5}" presName="thinLine2b" presStyleLbl="callout" presStyleIdx="3" presStyleCnt="4"/>
      <dgm:spPr/>
    </dgm:pt>
    <dgm:pt modelId="{CF9CE111-4887-4E29-B234-DAC81E3FB2CC}" type="pres">
      <dgm:prSet presAssocID="{7249CA0A-B24A-424E-93EA-03483C6BF8C5}" presName="vertSpace2b" presStyleCnt="0"/>
      <dgm:spPr/>
    </dgm:pt>
  </dgm:ptLst>
  <dgm:cxnLst>
    <dgm:cxn modelId="{EA071BB9-D5FC-4FEA-9EB2-E8A737CFF9D8}" srcId="{A1E9272F-DD66-436A-9CDE-7B45713CB5E4}" destId="{A292EF3A-7951-4A82-8D0B-A04A4505953A}" srcOrd="2" destOrd="0" parTransId="{08492C36-1746-4FFB-BE3D-A69307F6B568}" sibTransId="{49DBBB7F-D416-4337-A689-0A5AA70D22F7}"/>
    <dgm:cxn modelId="{B070C624-3640-4580-AC09-D204CE24DBE6}" srcId="{A1E9272F-DD66-436A-9CDE-7B45713CB5E4}" destId="{37821363-1AA7-4E7E-B028-BFBBB9C64BC8}" srcOrd="1" destOrd="0" parTransId="{8592A6C1-C6D4-4909-B22F-5359419F1896}" sibTransId="{CF254F32-FFB2-4CAB-B8A3-C9B0BD9D46C2}"/>
    <dgm:cxn modelId="{768EBBF7-D59C-45AA-8517-E4696ED51A6C}" type="presOf" srcId="{58E53AC7-B3D6-4570-8406-437C21D61A78}" destId="{2AC0FA11-F9A7-415D-99D4-9659B849521D}" srcOrd="0" destOrd="0" presId="urn:microsoft.com/office/officeart/2008/layout/LinedList"/>
    <dgm:cxn modelId="{9C30AA7E-7297-4082-A453-956C1F5A8668}" srcId="{5C72F8F9-6B7B-4834-96AE-78DC2B6A46AE}" destId="{A1E9272F-DD66-436A-9CDE-7B45713CB5E4}" srcOrd="0" destOrd="0" parTransId="{B2D925F6-8C4E-4DE7-985C-DDB678339243}" sibTransId="{F49877FC-B933-47D0-81D7-883FE97633BD}"/>
    <dgm:cxn modelId="{CA321410-69FC-4E38-9F70-A43DC93945E5}" type="presOf" srcId="{37821363-1AA7-4E7E-B028-BFBBB9C64BC8}" destId="{B8C56AEA-1127-4FDB-85BB-8E3A5BC188E9}" srcOrd="0" destOrd="0" presId="urn:microsoft.com/office/officeart/2008/layout/LinedList"/>
    <dgm:cxn modelId="{5CCAB288-9B82-4619-8652-ACFF8871B8EF}" srcId="{A1E9272F-DD66-436A-9CDE-7B45713CB5E4}" destId="{58E53AC7-B3D6-4570-8406-437C21D61A78}" srcOrd="0" destOrd="0" parTransId="{18268772-584C-4068-A28F-0349A7930B5C}" sibTransId="{E8CC9CE3-7C16-4BB3-B38C-FFB7D149C6EE}"/>
    <dgm:cxn modelId="{EDBF53CD-53CD-4C82-95EA-0FADBDD0B5D2}" type="presOf" srcId="{5C72F8F9-6B7B-4834-96AE-78DC2B6A46AE}" destId="{E16C17C5-5845-4A58-A2A7-2B39CCCD241F}" srcOrd="0" destOrd="0" presId="urn:microsoft.com/office/officeart/2008/layout/LinedList"/>
    <dgm:cxn modelId="{422901B1-01AA-4BCA-ACD9-87C36A158AE7}" srcId="{A1E9272F-DD66-436A-9CDE-7B45713CB5E4}" destId="{7249CA0A-B24A-424E-93EA-03483C6BF8C5}" srcOrd="3" destOrd="0" parTransId="{63B6E621-8322-4F79-A23F-702598A53C68}" sibTransId="{28182556-EDB6-4733-8097-3A4927977652}"/>
    <dgm:cxn modelId="{4349A405-1836-4D49-9CA8-7B4C9D76B2E1}" type="presOf" srcId="{7249CA0A-B24A-424E-93EA-03483C6BF8C5}" destId="{EF7B6367-6E65-47DC-A439-DC0CF4770EBE}" srcOrd="0" destOrd="0" presId="urn:microsoft.com/office/officeart/2008/layout/LinedList"/>
    <dgm:cxn modelId="{7C83B102-C8E0-41AF-B8AB-ECF2955EA0B5}" type="presOf" srcId="{A292EF3A-7951-4A82-8D0B-A04A4505953A}" destId="{A5D8D46E-C963-425E-AB68-76B384CC9E43}" srcOrd="0" destOrd="0" presId="urn:microsoft.com/office/officeart/2008/layout/LinedList"/>
    <dgm:cxn modelId="{9D216AAE-03DD-460C-9A7F-19F823C71309}" type="presOf" srcId="{A1E9272F-DD66-436A-9CDE-7B45713CB5E4}" destId="{26C19D26-3184-4725-AEA1-6CCB6CD5A044}" srcOrd="0" destOrd="0" presId="urn:microsoft.com/office/officeart/2008/layout/LinedList"/>
    <dgm:cxn modelId="{12F77D26-38DF-4A37-8B68-7557A1353BB7}" type="presParOf" srcId="{E16C17C5-5845-4A58-A2A7-2B39CCCD241F}" destId="{89C6F3E5-C329-4E8A-B6DF-BD7A27F59D75}" srcOrd="0" destOrd="0" presId="urn:microsoft.com/office/officeart/2008/layout/LinedList"/>
    <dgm:cxn modelId="{D1DBF6FA-CCBE-48C3-AE32-41361DCBB70F}" type="presParOf" srcId="{E16C17C5-5845-4A58-A2A7-2B39CCCD241F}" destId="{08E5D590-682F-43BA-8A7F-21739A4AF90A}" srcOrd="1" destOrd="0" presId="urn:microsoft.com/office/officeart/2008/layout/LinedList"/>
    <dgm:cxn modelId="{6FA6D519-7F0B-4569-AC2C-CE25B3107ADD}" type="presParOf" srcId="{08E5D590-682F-43BA-8A7F-21739A4AF90A}" destId="{26C19D26-3184-4725-AEA1-6CCB6CD5A044}" srcOrd="0" destOrd="0" presId="urn:microsoft.com/office/officeart/2008/layout/LinedList"/>
    <dgm:cxn modelId="{8363AD71-81AB-4CFA-B040-5B9CA2E591B0}" type="presParOf" srcId="{08E5D590-682F-43BA-8A7F-21739A4AF90A}" destId="{042E3DD0-D03D-4820-8BF3-7144ED074CFB}" srcOrd="1" destOrd="0" presId="urn:microsoft.com/office/officeart/2008/layout/LinedList"/>
    <dgm:cxn modelId="{ED8E49E3-310E-487C-ACB0-6F564EE0E2A1}" type="presParOf" srcId="{042E3DD0-D03D-4820-8BF3-7144ED074CFB}" destId="{96FDA7D9-AB3C-437C-A8B7-F3A24AC7F098}" srcOrd="0" destOrd="0" presId="urn:microsoft.com/office/officeart/2008/layout/LinedList"/>
    <dgm:cxn modelId="{018626E9-790F-4FE9-B1BC-8DAD0FBCED84}" type="presParOf" srcId="{042E3DD0-D03D-4820-8BF3-7144ED074CFB}" destId="{10DB6B1A-07EB-4A63-9170-DC8048F859D5}" srcOrd="1" destOrd="0" presId="urn:microsoft.com/office/officeart/2008/layout/LinedList"/>
    <dgm:cxn modelId="{A141C7D8-2BD7-4B73-BF2C-65486234C12C}" type="presParOf" srcId="{10DB6B1A-07EB-4A63-9170-DC8048F859D5}" destId="{4CEEF06F-871A-483A-A0F8-E60454FE25A6}" srcOrd="0" destOrd="0" presId="urn:microsoft.com/office/officeart/2008/layout/LinedList"/>
    <dgm:cxn modelId="{FEE7D830-930C-4AF8-9917-29E35D52E7E9}" type="presParOf" srcId="{10DB6B1A-07EB-4A63-9170-DC8048F859D5}" destId="{2AC0FA11-F9A7-415D-99D4-9659B849521D}" srcOrd="1" destOrd="0" presId="urn:microsoft.com/office/officeart/2008/layout/LinedList"/>
    <dgm:cxn modelId="{F638201D-1E4D-4380-8FBC-53FD10CC4A81}" type="presParOf" srcId="{10DB6B1A-07EB-4A63-9170-DC8048F859D5}" destId="{B180380F-5C91-4453-B290-6F3355CD4488}" srcOrd="2" destOrd="0" presId="urn:microsoft.com/office/officeart/2008/layout/LinedList"/>
    <dgm:cxn modelId="{732D554B-5A8A-4541-B294-CEBF2C5891F0}" type="presParOf" srcId="{042E3DD0-D03D-4820-8BF3-7144ED074CFB}" destId="{9556EF22-2061-4247-8D4C-D75E34E26043}" srcOrd="2" destOrd="0" presId="urn:microsoft.com/office/officeart/2008/layout/LinedList"/>
    <dgm:cxn modelId="{DA53F0F3-FA8A-4D5D-8D1A-A52C220BF0D1}" type="presParOf" srcId="{042E3DD0-D03D-4820-8BF3-7144ED074CFB}" destId="{FDD65004-F16D-48AC-A6D1-3B3CA1A7BD6D}" srcOrd="3" destOrd="0" presId="urn:microsoft.com/office/officeart/2008/layout/LinedList"/>
    <dgm:cxn modelId="{FD8FE99C-58C5-49D4-A1DC-3CE179392185}" type="presParOf" srcId="{042E3DD0-D03D-4820-8BF3-7144ED074CFB}" destId="{79E6B1C6-7A8B-48DF-AE63-6ED46FD2DAFF}" srcOrd="4" destOrd="0" presId="urn:microsoft.com/office/officeart/2008/layout/LinedList"/>
    <dgm:cxn modelId="{83F9DDBA-5193-4DD4-8EBC-84BA1ACEA536}" type="presParOf" srcId="{79E6B1C6-7A8B-48DF-AE63-6ED46FD2DAFF}" destId="{6F8B2044-EB39-4C6D-8729-EE8F66BDBFC9}" srcOrd="0" destOrd="0" presId="urn:microsoft.com/office/officeart/2008/layout/LinedList"/>
    <dgm:cxn modelId="{9621DDC6-746F-496A-AA5F-27EAF07A609C}" type="presParOf" srcId="{79E6B1C6-7A8B-48DF-AE63-6ED46FD2DAFF}" destId="{B8C56AEA-1127-4FDB-85BB-8E3A5BC188E9}" srcOrd="1" destOrd="0" presId="urn:microsoft.com/office/officeart/2008/layout/LinedList"/>
    <dgm:cxn modelId="{B7BF5C2D-F73F-4333-A6C8-A619E060799D}" type="presParOf" srcId="{79E6B1C6-7A8B-48DF-AE63-6ED46FD2DAFF}" destId="{222E5924-57A2-4367-BC7D-05178AFEF239}" srcOrd="2" destOrd="0" presId="urn:microsoft.com/office/officeart/2008/layout/LinedList"/>
    <dgm:cxn modelId="{31F6E311-E409-422D-88C0-D7950372DA09}" type="presParOf" srcId="{042E3DD0-D03D-4820-8BF3-7144ED074CFB}" destId="{193DA44A-0B9D-4F1D-BC45-A017120F8227}" srcOrd="5" destOrd="0" presId="urn:microsoft.com/office/officeart/2008/layout/LinedList"/>
    <dgm:cxn modelId="{C6DAD4F5-4797-421E-8C38-EEC00B5EB411}" type="presParOf" srcId="{042E3DD0-D03D-4820-8BF3-7144ED074CFB}" destId="{A475258B-B772-4839-B7A6-EEE035049F62}" srcOrd="6" destOrd="0" presId="urn:microsoft.com/office/officeart/2008/layout/LinedList"/>
    <dgm:cxn modelId="{4B291CF8-4525-4B74-BEB3-BF6384991812}" type="presParOf" srcId="{042E3DD0-D03D-4820-8BF3-7144ED074CFB}" destId="{A020AF95-2825-4894-88BC-5DFF639FDA47}" srcOrd="7" destOrd="0" presId="urn:microsoft.com/office/officeart/2008/layout/LinedList"/>
    <dgm:cxn modelId="{233983E3-5919-45E5-AABA-1CF6FC3069B3}" type="presParOf" srcId="{A020AF95-2825-4894-88BC-5DFF639FDA47}" destId="{A2EA352B-6A9B-4AA2-B035-73EF27A8AACD}" srcOrd="0" destOrd="0" presId="urn:microsoft.com/office/officeart/2008/layout/LinedList"/>
    <dgm:cxn modelId="{566638E6-3EAD-4667-8F3A-C1AE5B58B661}" type="presParOf" srcId="{A020AF95-2825-4894-88BC-5DFF639FDA47}" destId="{A5D8D46E-C963-425E-AB68-76B384CC9E43}" srcOrd="1" destOrd="0" presId="urn:microsoft.com/office/officeart/2008/layout/LinedList"/>
    <dgm:cxn modelId="{0DB6E559-0C35-4F37-BE5A-243846D7185B}" type="presParOf" srcId="{A020AF95-2825-4894-88BC-5DFF639FDA47}" destId="{85EF9F5F-DA94-43EF-A936-8601E9A72961}" srcOrd="2" destOrd="0" presId="urn:microsoft.com/office/officeart/2008/layout/LinedList"/>
    <dgm:cxn modelId="{BA7FF18D-C145-47C2-B777-96E8EAA30793}" type="presParOf" srcId="{042E3DD0-D03D-4820-8BF3-7144ED074CFB}" destId="{D909F285-670C-42B8-8AD5-E42524335B9C}" srcOrd="8" destOrd="0" presId="urn:microsoft.com/office/officeart/2008/layout/LinedList"/>
    <dgm:cxn modelId="{1A0231F9-E3E8-44A6-8C5B-EE0CC6F0D4E5}" type="presParOf" srcId="{042E3DD0-D03D-4820-8BF3-7144ED074CFB}" destId="{1272363F-B69B-4CEF-94F9-76D9B244473D}" srcOrd="9" destOrd="0" presId="urn:microsoft.com/office/officeart/2008/layout/LinedList"/>
    <dgm:cxn modelId="{65FAD098-C384-4D0D-B9E1-A612F07D9A55}" type="presParOf" srcId="{042E3DD0-D03D-4820-8BF3-7144ED074CFB}" destId="{E43B3179-2BC9-4694-AAF7-041C3C5C5AFB}" srcOrd="10" destOrd="0" presId="urn:microsoft.com/office/officeart/2008/layout/LinedList"/>
    <dgm:cxn modelId="{0F3BFC09-3286-4508-A449-1A41624DEE01}" type="presParOf" srcId="{E43B3179-2BC9-4694-AAF7-041C3C5C5AFB}" destId="{145798F8-04D4-484A-B31A-2E02AE3DA500}" srcOrd="0" destOrd="0" presId="urn:microsoft.com/office/officeart/2008/layout/LinedList"/>
    <dgm:cxn modelId="{209FB365-B049-428C-AA16-A8DF7CC21023}" type="presParOf" srcId="{E43B3179-2BC9-4694-AAF7-041C3C5C5AFB}" destId="{EF7B6367-6E65-47DC-A439-DC0CF4770EBE}" srcOrd="1" destOrd="0" presId="urn:microsoft.com/office/officeart/2008/layout/LinedList"/>
    <dgm:cxn modelId="{0287DA45-7A87-4B49-A098-1E6368C0311D}" type="presParOf" srcId="{E43B3179-2BC9-4694-AAF7-041C3C5C5AFB}" destId="{94169C1E-D545-49B4-8090-E641FEFD19FA}" srcOrd="2" destOrd="0" presId="urn:microsoft.com/office/officeart/2008/layout/LinedList"/>
    <dgm:cxn modelId="{69384573-01D5-41FC-8FC8-450C185121E8}" type="presParOf" srcId="{042E3DD0-D03D-4820-8BF3-7144ED074CFB}" destId="{63E4254B-D854-40DA-B92E-67F935B95534}" srcOrd="11" destOrd="0" presId="urn:microsoft.com/office/officeart/2008/layout/LinedList"/>
    <dgm:cxn modelId="{5A596545-0063-4347-8F09-AA99ABCE09DE}" type="presParOf" srcId="{042E3DD0-D03D-4820-8BF3-7144ED074CFB}" destId="{CF9CE111-4887-4E29-B234-DAC81E3FB2C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53A2A5-D3EB-4D5D-96E8-A8FC8A73AB21}" type="doc">
      <dgm:prSet loTypeId="urn:microsoft.com/office/officeart/2005/8/layout/list1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558E09B-3438-45DF-9756-FDBCC4C1EAE5}">
      <dgm:prSet phldrT="[Текст]" custT="1"/>
      <dgm:spPr/>
      <dgm:t>
        <a:bodyPr/>
        <a:lstStyle/>
        <a:p>
          <a:r>
            <a:rPr lang="ru-RU" sz="2400">
              <a:latin typeface="Segoe UI Light" panose="020B0502040204020203" pitchFamily="34" charset="0"/>
              <a:cs typeface="Segoe UI Light" panose="020B0502040204020203" pitchFamily="34" charset="0"/>
            </a:rPr>
            <a:t>стремление создать шариатское государство, как правило, речь идет о всемирном халифате</a:t>
          </a:r>
          <a:endParaRPr lang="ru-RU" sz="2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BF7FCEE-606D-4063-A329-4E36F3B24084}" type="parTrans" cxnId="{75FCCF2E-0BC0-4C17-8BF9-DAE0AABEC29F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47CAB5-5CC4-4537-905D-ED41D2EF464F}" type="sibTrans" cxnId="{75FCCF2E-0BC0-4C17-8BF9-DAE0AABEC29F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0412986-DC39-4001-8C79-74B12D48AFD6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разжигание сепаратизма (отделение исламских регионов от неисламского мира, в том числе, путем свержения существующего конституционного строя и отмены действующего законодательства)</a:t>
          </a:r>
        </a:p>
      </dgm:t>
    </dgm:pt>
    <dgm:pt modelId="{570C366D-935E-4D24-B2BA-CF5C685B0170}" type="parTrans" cxnId="{ED74DA2C-278A-4E3A-B8CF-FEB8135EE1E2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E7CE9E-F364-4D87-B572-84D5C8BCA9A3}" type="sibTrans" cxnId="{ED74DA2C-278A-4E3A-B8CF-FEB8135EE1E2}">
      <dgm:prSet/>
      <dgm:spPr/>
      <dgm:t>
        <a:bodyPr/>
        <a:lstStyle/>
        <a:p>
          <a:endParaRPr lang="ru-RU" sz="2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B74146D-B2C2-4E9F-9D9D-36A2E543554A}" type="pres">
      <dgm:prSet presAssocID="{4953A2A5-D3EB-4D5D-96E8-A8FC8A73AB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27C12-EDC3-460F-A786-013F5F4D0F76}" type="pres">
      <dgm:prSet presAssocID="{A558E09B-3438-45DF-9756-FDBCC4C1EAE5}" presName="parentLin" presStyleCnt="0"/>
      <dgm:spPr/>
    </dgm:pt>
    <dgm:pt modelId="{52D6E6F0-D9B9-40D7-A07C-E30A8267CDFE}" type="pres">
      <dgm:prSet presAssocID="{A558E09B-3438-45DF-9756-FDBCC4C1EAE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C0E25C7-4C2C-433F-BC5C-FF84A3F05F58}" type="pres">
      <dgm:prSet presAssocID="{A558E09B-3438-45DF-9756-FDBCC4C1EA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01F4-D81F-4A17-8F4A-B85858110B6D}" type="pres">
      <dgm:prSet presAssocID="{A558E09B-3438-45DF-9756-FDBCC4C1EAE5}" presName="negativeSpace" presStyleCnt="0"/>
      <dgm:spPr/>
    </dgm:pt>
    <dgm:pt modelId="{7870145B-154F-415D-A736-BADFD03D7A46}" type="pres">
      <dgm:prSet presAssocID="{A558E09B-3438-45DF-9756-FDBCC4C1EAE5}" presName="childText" presStyleLbl="conFgAcc1" presStyleIdx="0" presStyleCnt="2">
        <dgm:presLayoutVars>
          <dgm:bulletEnabled val="1"/>
        </dgm:presLayoutVars>
      </dgm:prSet>
      <dgm:spPr/>
    </dgm:pt>
    <dgm:pt modelId="{93E85CCA-9FCA-4CDC-837D-57F2F20B51A9}" type="pres">
      <dgm:prSet presAssocID="{1C47CAB5-5CC4-4537-905D-ED41D2EF464F}" presName="spaceBetweenRectangles" presStyleCnt="0"/>
      <dgm:spPr/>
    </dgm:pt>
    <dgm:pt modelId="{05279E97-DAF2-469C-8261-0B1FE2FF2664}" type="pres">
      <dgm:prSet presAssocID="{D0412986-DC39-4001-8C79-74B12D48AFD6}" presName="parentLin" presStyleCnt="0"/>
      <dgm:spPr/>
    </dgm:pt>
    <dgm:pt modelId="{8CD18225-FC1B-4A68-A2D8-BDEA3AC280B8}" type="pres">
      <dgm:prSet presAssocID="{D0412986-DC39-4001-8C79-74B12D48AFD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8E48ED5-9517-46D7-AB76-907DA5A08C2A}" type="pres">
      <dgm:prSet presAssocID="{D0412986-DC39-4001-8C79-74B12D48AF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47AD8-A92D-4759-8613-938550A6F8A1}" type="pres">
      <dgm:prSet presAssocID="{D0412986-DC39-4001-8C79-74B12D48AFD6}" presName="negativeSpace" presStyleCnt="0"/>
      <dgm:spPr/>
    </dgm:pt>
    <dgm:pt modelId="{09766474-1D2D-45C8-993C-9D086E602B9C}" type="pres">
      <dgm:prSet presAssocID="{D0412986-DC39-4001-8C79-74B12D48AFD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0BC548D-CF00-41B9-8BA8-E2300E1A8A79}" type="presOf" srcId="{D0412986-DC39-4001-8C79-74B12D48AFD6}" destId="{F8E48ED5-9517-46D7-AB76-907DA5A08C2A}" srcOrd="1" destOrd="0" presId="urn:microsoft.com/office/officeart/2005/8/layout/list1"/>
    <dgm:cxn modelId="{75FCCF2E-0BC0-4C17-8BF9-DAE0AABEC29F}" srcId="{4953A2A5-D3EB-4D5D-96E8-A8FC8A73AB21}" destId="{A558E09B-3438-45DF-9756-FDBCC4C1EAE5}" srcOrd="0" destOrd="0" parTransId="{CBF7FCEE-606D-4063-A329-4E36F3B24084}" sibTransId="{1C47CAB5-5CC4-4537-905D-ED41D2EF464F}"/>
    <dgm:cxn modelId="{9BF8E56F-5179-447B-9D9A-61B501280F2D}" type="presOf" srcId="{A558E09B-3438-45DF-9756-FDBCC4C1EAE5}" destId="{52D6E6F0-D9B9-40D7-A07C-E30A8267CDFE}" srcOrd="0" destOrd="0" presId="urn:microsoft.com/office/officeart/2005/8/layout/list1"/>
    <dgm:cxn modelId="{F4BCAE3E-C871-4B35-9BA6-E198D166DF63}" type="presOf" srcId="{D0412986-DC39-4001-8C79-74B12D48AFD6}" destId="{8CD18225-FC1B-4A68-A2D8-BDEA3AC280B8}" srcOrd="0" destOrd="0" presId="urn:microsoft.com/office/officeart/2005/8/layout/list1"/>
    <dgm:cxn modelId="{7D2C4729-5919-464D-8A9B-DCEC24CA4EA9}" type="presOf" srcId="{A558E09B-3438-45DF-9756-FDBCC4C1EAE5}" destId="{AC0E25C7-4C2C-433F-BC5C-FF84A3F05F58}" srcOrd="1" destOrd="0" presId="urn:microsoft.com/office/officeart/2005/8/layout/list1"/>
    <dgm:cxn modelId="{0ECBE1A0-1ECF-4675-96FF-3EB4E0A8C801}" type="presOf" srcId="{4953A2A5-D3EB-4D5D-96E8-A8FC8A73AB21}" destId="{5B74146D-B2C2-4E9F-9D9D-36A2E543554A}" srcOrd="0" destOrd="0" presId="urn:microsoft.com/office/officeart/2005/8/layout/list1"/>
    <dgm:cxn modelId="{ED74DA2C-278A-4E3A-B8CF-FEB8135EE1E2}" srcId="{4953A2A5-D3EB-4D5D-96E8-A8FC8A73AB21}" destId="{D0412986-DC39-4001-8C79-74B12D48AFD6}" srcOrd="1" destOrd="0" parTransId="{570C366D-935E-4D24-B2BA-CF5C685B0170}" sibTransId="{B6E7CE9E-F364-4D87-B572-84D5C8BCA9A3}"/>
    <dgm:cxn modelId="{78E1F516-7E25-489F-80B2-4516B7AD3A11}" type="presParOf" srcId="{5B74146D-B2C2-4E9F-9D9D-36A2E543554A}" destId="{6C227C12-EDC3-460F-A786-013F5F4D0F76}" srcOrd="0" destOrd="0" presId="urn:microsoft.com/office/officeart/2005/8/layout/list1"/>
    <dgm:cxn modelId="{0141D828-34EF-4B13-899D-05B742CECDCC}" type="presParOf" srcId="{6C227C12-EDC3-460F-A786-013F5F4D0F76}" destId="{52D6E6F0-D9B9-40D7-A07C-E30A8267CDFE}" srcOrd="0" destOrd="0" presId="urn:microsoft.com/office/officeart/2005/8/layout/list1"/>
    <dgm:cxn modelId="{FB75D381-92CB-45E1-8485-DE8E2C45D23D}" type="presParOf" srcId="{6C227C12-EDC3-460F-A786-013F5F4D0F76}" destId="{AC0E25C7-4C2C-433F-BC5C-FF84A3F05F58}" srcOrd="1" destOrd="0" presId="urn:microsoft.com/office/officeart/2005/8/layout/list1"/>
    <dgm:cxn modelId="{F37CF1A4-BA72-4AEE-9B38-01B932ECC45F}" type="presParOf" srcId="{5B74146D-B2C2-4E9F-9D9D-36A2E543554A}" destId="{174201F4-D81F-4A17-8F4A-B85858110B6D}" srcOrd="1" destOrd="0" presId="urn:microsoft.com/office/officeart/2005/8/layout/list1"/>
    <dgm:cxn modelId="{DD3C5306-A1F3-46DB-8338-8B2CD4188309}" type="presParOf" srcId="{5B74146D-B2C2-4E9F-9D9D-36A2E543554A}" destId="{7870145B-154F-415D-A736-BADFD03D7A46}" srcOrd="2" destOrd="0" presId="urn:microsoft.com/office/officeart/2005/8/layout/list1"/>
    <dgm:cxn modelId="{93BB6FDA-30C4-4719-8C50-D1602855CFF4}" type="presParOf" srcId="{5B74146D-B2C2-4E9F-9D9D-36A2E543554A}" destId="{93E85CCA-9FCA-4CDC-837D-57F2F20B51A9}" srcOrd="3" destOrd="0" presId="urn:microsoft.com/office/officeart/2005/8/layout/list1"/>
    <dgm:cxn modelId="{713546C7-38F5-4F87-BA0A-AF2F1E733026}" type="presParOf" srcId="{5B74146D-B2C2-4E9F-9D9D-36A2E543554A}" destId="{05279E97-DAF2-469C-8261-0B1FE2FF2664}" srcOrd="4" destOrd="0" presId="urn:microsoft.com/office/officeart/2005/8/layout/list1"/>
    <dgm:cxn modelId="{741C46F2-AE17-45C8-8883-721872972F47}" type="presParOf" srcId="{05279E97-DAF2-469C-8261-0B1FE2FF2664}" destId="{8CD18225-FC1B-4A68-A2D8-BDEA3AC280B8}" srcOrd="0" destOrd="0" presId="urn:microsoft.com/office/officeart/2005/8/layout/list1"/>
    <dgm:cxn modelId="{6927110F-B23A-45FF-9F9F-0CED71AEBBA9}" type="presParOf" srcId="{05279E97-DAF2-469C-8261-0B1FE2FF2664}" destId="{F8E48ED5-9517-46D7-AB76-907DA5A08C2A}" srcOrd="1" destOrd="0" presId="urn:microsoft.com/office/officeart/2005/8/layout/list1"/>
    <dgm:cxn modelId="{236E7C1C-76CD-47B7-AAA7-ED7B7C10E633}" type="presParOf" srcId="{5B74146D-B2C2-4E9F-9D9D-36A2E543554A}" destId="{7A547AD8-A92D-4759-8613-938550A6F8A1}" srcOrd="5" destOrd="0" presId="urn:microsoft.com/office/officeart/2005/8/layout/list1"/>
    <dgm:cxn modelId="{811A1511-3C7D-4337-B229-349F349B66D5}" type="presParOf" srcId="{5B74146D-B2C2-4E9F-9D9D-36A2E543554A}" destId="{09766474-1D2D-45C8-993C-9D086E602B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53A2A5-D3EB-4D5D-96E8-A8FC8A73AB21}" type="doc">
      <dgm:prSet loTypeId="urn:microsoft.com/office/officeart/2008/layout/Lin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558E09B-3438-45DF-9756-FDBCC4C1EAE5}">
      <dgm:prSet phldrT="[Текст]" custT="1"/>
      <dgm:spPr/>
      <dgm:t>
        <a:bodyPr/>
        <a:lstStyle/>
        <a:p>
          <a:r>
            <a:rPr lang="ru-RU" sz="2400">
              <a:latin typeface="Segoe UI Light" panose="020B0502040204020203" pitchFamily="34" charset="0"/>
              <a:cs typeface="Segoe UI Light" panose="020B0502040204020203" pitchFamily="34" charset="0"/>
            </a:rPr>
            <a:t>формируют нигилистическое отношение к светскому законодательству</a:t>
          </a:r>
          <a:endParaRPr lang="ru-RU" sz="2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BF7FCEE-606D-4063-A329-4E36F3B24084}" type="par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47CAB5-5CC4-4537-905D-ED41D2EF464F}" type="sibTrans" cxnId="{75FCCF2E-0BC0-4C17-8BF9-DAE0AABEC29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0412986-DC39-4001-8C79-74B12D48AFD6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 dirty="0">
              <a:latin typeface="Segoe UI Light" panose="020B0502040204020203" pitchFamily="34" charset="0"/>
              <a:cs typeface="Segoe UI Light" panose="020B0502040204020203" pitchFamily="34" charset="0"/>
            </a:rPr>
            <a:t>используют силовые методы в миссионерской работе</a:t>
          </a:r>
        </a:p>
      </dgm:t>
    </dgm:pt>
    <dgm:pt modelId="{570C366D-935E-4D24-B2BA-CF5C685B0170}" type="par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6E7CE9E-F364-4D87-B572-84D5C8BCA9A3}" type="sibTrans" cxnId="{ED74DA2C-278A-4E3A-B8CF-FEB8135EE1E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863F9EA-3CBD-4ABF-99AE-E8E66BC6B193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>
              <a:latin typeface="Segoe UI Light" panose="020B0502040204020203" pitchFamily="34" charset="0"/>
              <a:cs typeface="Segoe UI Light" panose="020B0502040204020203" pitchFamily="34" charset="0"/>
            </a:rPr>
            <a:t>требуют беспрекословного подчинения вождям (амирам)</a:t>
          </a:r>
          <a:endParaRPr lang="ru-RU" sz="2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FAE2730-9658-464E-9C9C-3E3C5183C33A}" type="par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92BE47B-67F9-4BC5-B23A-4FEB31483F08}" type="sibTrans" cxnId="{E50A4C26-216C-4D3E-A7ED-4D7C93863573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BECD208-199D-47F7-8C6D-C61DF7BB72A2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2200">
              <a:latin typeface="Segoe UI Light" panose="020B0502040204020203" pitchFamily="34" charset="0"/>
              <a:cs typeface="Segoe UI Light" panose="020B0502040204020203" pitchFamily="34" charset="0"/>
            </a:rPr>
            <a:t>признают терроризм самым эффективным способом достижения поставленных целей</a:t>
          </a:r>
          <a:endParaRPr lang="ru-RU" sz="2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8003465-B788-415D-87E2-26FFFBFFAEDC}" type="par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7A61B7B-6FCA-4D14-A62F-5F2627CC59BC}" type="sibTrans" cxnId="{AF13980C-32A9-4F2B-9A5B-C34BFE2AA212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20E34F5-83A0-497C-8CAB-7421E9153DE6}">
      <dgm:prSet custT="1"/>
      <dgm:spPr/>
      <dgm:t>
        <a:bodyPr/>
        <a:lstStyle/>
        <a:p>
          <a:pPr>
            <a:buFontTx/>
            <a:buChar char="-"/>
          </a:pPr>
          <a:r>
            <a:rPr lang="ru-RU" sz="2200">
              <a:latin typeface="Segoe UI Light" panose="020B0502040204020203" pitchFamily="34" charset="0"/>
              <a:cs typeface="Segoe UI Light" panose="020B0502040204020203" pitchFamily="34" charset="0"/>
            </a:rPr>
            <a:t>используют захват и казнь заложников, похищение людей</a:t>
          </a:r>
          <a:endParaRPr lang="ru-RU" sz="2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54184AE-601F-4D96-A459-2F8219EAEC4F}" type="parTrans" cxnId="{B388E316-E45E-4A79-B27B-2C365B78C367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73DEB74-4FC6-458A-A6D3-67EA11F226ED}" type="sibTrans" cxnId="{B388E316-E45E-4A79-B27B-2C365B78C367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DC6B62B-2033-4E1E-950A-E46550EC795A}">
      <dgm:prSet custT="1"/>
      <dgm:spPr/>
      <dgm:t>
        <a:bodyPr/>
        <a:lstStyle/>
        <a:p>
          <a:pPr>
            <a:buFontTx/>
            <a:buChar char="-"/>
          </a:pPr>
          <a:endParaRPr lang="ru-RU" sz="2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62A8FA9-0463-450F-9D82-3D80F961E3D9}" type="parTrans" cxnId="{23F732D4-F0A0-49F1-B0ED-77A3ED34FFAA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97D6E3-8DA7-49DD-A5AB-6645E0CA9338}" type="sibTrans" cxnId="{23F732D4-F0A0-49F1-B0ED-77A3ED34FFAA}">
      <dgm:prSet/>
      <dgm:spPr/>
      <dgm:t>
        <a:bodyPr/>
        <a:lstStyle/>
        <a:p>
          <a:endParaRPr lang="ru-RU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2D960B-C572-43AB-BFB7-B08F8B97BAEC}" type="pres">
      <dgm:prSet presAssocID="{4953A2A5-D3EB-4D5D-96E8-A8FC8A73AB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D7FC83-A330-4C51-B519-151E1229C4D5}" type="pres">
      <dgm:prSet presAssocID="{A558E09B-3438-45DF-9756-FDBCC4C1EAE5}" presName="thickLine" presStyleLbl="alignNode1" presStyleIdx="0" presStyleCnt="6"/>
      <dgm:spPr/>
    </dgm:pt>
    <dgm:pt modelId="{BA68FF55-7A48-40A3-8739-AC25654BD188}" type="pres">
      <dgm:prSet presAssocID="{A558E09B-3438-45DF-9756-FDBCC4C1EAE5}" presName="horz1" presStyleCnt="0"/>
      <dgm:spPr/>
    </dgm:pt>
    <dgm:pt modelId="{D431B756-BFB2-4650-9EC2-DD6622613DD4}" type="pres">
      <dgm:prSet presAssocID="{A558E09B-3438-45DF-9756-FDBCC4C1EAE5}" presName="tx1" presStyleLbl="revTx" presStyleIdx="0" presStyleCnt="6"/>
      <dgm:spPr/>
      <dgm:t>
        <a:bodyPr/>
        <a:lstStyle/>
        <a:p>
          <a:endParaRPr lang="ru-RU"/>
        </a:p>
      </dgm:t>
    </dgm:pt>
    <dgm:pt modelId="{8E16F8D1-4B8A-4E4B-B819-5940CB7179F9}" type="pres">
      <dgm:prSet presAssocID="{A558E09B-3438-45DF-9756-FDBCC4C1EAE5}" presName="vert1" presStyleCnt="0"/>
      <dgm:spPr/>
    </dgm:pt>
    <dgm:pt modelId="{E22CBB89-4695-4C0C-AFF7-C3F24D2760B5}" type="pres">
      <dgm:prSet presAssocID="{D0412986-DC39-4001-8C79-74B12D48AFD6}" presName="thickLine" presStyleLbl="alignNode1" presStyleIdx="1" presStyleCnt="6"/>
      <dgm:spPr/>
    </dgm:pt>
    <dgm:pt modelId="{64EF66E7-C95D-4597-8586-EFCF2AA471AE}" type="pres">
      <dgm:prSet presAssocID="{D0412986-DC39-4001-8C79-74B12D48AFD6}" presName="horz1" presStyleCnt="0"/>
      <dgm:spPr/>
    </dgm:pt>
    <dgm:pt modelId="{A9177EFF-D13C-4921-B731-F1D5180558B1}" type="pres">
      <dgm:prSet presAssocID="{D0412986-DC39-4001-8C79-74B12D48AFD6}" presName="tx1" presStyleLbl="revTx" presStyleIdx="1" presStyleCnt="6"/>
      <dgm:spPr/>
      <dgm:t>
        <a:bodyPr/>
        <a:lstStyle/>
        <a:p>
          <a:endParaRPr lang="ru-RU"/>
        </a:p>
      </dgm:t>
    </dgm:pt>
    <dgm:pt modelId="{76B1215B-9F49-4266-9FD7-59A813F36745}" type="pres">
      <dgm:prSet presAssocID="{D0412986-DC39-4001-8C79-74B12D48AFD6}" presName="vert1" presStyleCnt="0"/>
      <dgm:spPr/>
    </dgm:pt>
    <dgm:pt modelId="{308D5E5B-E402-4FDD-8FC4-E7464CDD96DA}" type="pres">
      <dgm:prSet presAssocID="{A863F9EA-3CBD-4ABF-99AE-E8E66BC6B193}" presName="thickLine" presStyleLbl="alignNode1" presStyleIdx="2" presStyleCnt="6"/>
      <dgm:spPr/>
    </dgm:pt>
    <dgm:pt modelId="{D50236C8-70D7-4708-8DF6-08752EA27C38}" type="pres">
      <dgm:prSet presAssocID="{A863F9EA-3CBD-4ABF-99AE-E8E66BC6B193}" presName="horz1" presStyleCnt="0"/>
      <dgm:spPr/>
    </dgm:pt>
    <dgm:pt modelId="{1C85A765-D277-4175-9BE4-671D83C0FC12}" type="pres">
      <dgm:prSet presAssocID="{A863F9EA-3CBD-4ABF-99AE-E8E66BC6B193}" presName="tx1" presStyleLbl="revTx" presStyleIdx="2" presStyleCnt="6"/>
      <dgm:spPr/>
      <dgm:t>
        <a:bodyPr/>
        <a:lstStyle/>
        <a:p>
          <a:endParaRPr lang="ru-RU"/>
        </a:p>
      </dgm:t>
    </dgm:pt>
    <dgm:pt modelId="{667B1F22-822D-4C02-A9A4-0B6BDE379E16}" type="pres">
      <dgm:prSet presAssocID="{A863F9EA-3CBD-4ABF-99AE-E8E66BC6B193}" presName="vert1" presStyleCnt="0"/>
      <dgm:spPr/>
    </dgm:pt>
    <dgm:pt modelId="{AA55C75E-57CA-4E04-8611-5239CF0A45A5}" type="pres">
      <dgm:prSet presAssocID="{ABECD208-199D-47F7-8C6D-C61DF7BB72A2}" presName="thickLine" presStyleLbl="alignNode1" presStyleIdx="3" presStyleCnt="6"/>
      <dgm:spPr/>
    </dgm:pt>
    <dgm:pt modelId="{71F15669-E169-4F90-AD67-45BF713AC788}" type="pres">
      <dgm:prSet presAssocID="{ABECD208-199D-47F7-8C6D-C61DF7BB72A2}" presName="horz1" presStyleCnt="0"/>
      <dgm:spPr/>
    </dgm:pt>
    <dgm:pt modelId="{25002285-B7C4-4344-8FCC-6CE20D368328}" type="pres">
      <dgm:prSet presAssocID="{ABECD208-199D-47F7-8C6D-C61DF7BB72A2}" presName="tx1" presStyleLbl="revTx" presStyleIdx="3" presStyleCnt="6"/>
      <dgm:spPr/>
      <dgm:t>
        <a:bodyPr/>
        <a:lstStyle/>
        <a:p>
          <a:endParaRPr lang="ru-RU"/>
        </a:p>
      </dgm:t>
    </dgm:pt>
    <dgm:pt modelId="{5E95D4B3-8B09-47A0-B856-8E811D255536}" type="pres">
      <dgm:prSet presAssocID="{ABECD208-199D-47F7-8C6D-C61DF7BB72A2}" presName="vert1" presStyleCnt="0"/>
      <dgm:spPr/>
    </dgm:pt>
    <dgm:pt modelId="{861F17EE-DB80-41B3-A391-1B8DC693DEDF}" type="pres">
      <dgm:prSet presAssocID="{220E34F5-83A0-497C-8CAB-7421E9153DE6}" presName="thickLine" presStyleLbl="alignNode1" presStyleIdx="4" presStyleCnt="6"/>
      <dgm:spPr/>
    </dgm:pt>
    <dgm:pt modelId="{D7AA68F7-6F49-4C03-85CA-C7903FB34EA4}" type="pres">
      <dgm:prSet presAssocID="{220E34F5-83A0-497C-8CAB-7421E9153DE6}" presName="horz1" presStyleCnt="0"/>
      <dgm:spPr/>
    </dgm:pt>
    <dgm:pt modelId="{2DF4D109-E404-45DF-841C-F99B8A675E3F}" type="pres">
      <dgm:prSet presAssocID="{220E34F5-83A0-497C-8CAB-7421E9153DE6}" presName="tx1" presStyleLbl="revTx" presStyleIdx="4" presStyleCnt="6"/>
      <dgm:spPr/>
      <dgm:t>
        <a:bodyPr/>
        <a:lstStyle/>
        <a:p>
          <a:endParaRPr lang="ru-RU"/>
        </a:p>
      </dgm:t>
    </dgm:pt>
    <dgm:pt modelId="{267FA9D1-5D4E-4251-9C4F-A33940B4AD6C}" type="pres">
      <dgm:prSet presAssocID="{220E34F5-83A0-497C-8CAB-7421E9153DE6}" presName="vert1" presStyleCnt="0"/>
      <dgm:spPr/>
    </dgm:pt>
    <dgm:pt modelId="{A61AFE4D-40D6-4420-857A-C42E314ECA4D}" type="pres">
      <dgm:prSet presAssocID="{5DC6B62B-2033-4E1E-950A-E46550EC795A}" presName="thickLine" presStyleLbl="alignNode1" presStyleIdx="5" presStyleCnt="6"/>
      <dgm:spPr/>
    </dgm:pt>
    <dgm:pt modelId="{DA827D28-600B-4872-9C58-21300DB29437}" type="pres">
      <dgm:prSet presAssocID="{5DC6B62B-2033-4E1E-950A-E46550EC795A}" presName="horz1" presStyleCnt="0"/>
      <dgm:spPr/>
    </dgm:pt>
    <dgm:pt modelId="{56668591-CB81-4D57-B1A9-0B89BB878171}" type="pres">
      <dgm:prSet presAssocID="{5DC6B62B-2033-4E1E-950A-E46550EC795A}" presName="tx1" presStyleLbl="revTx" presStyleIdx="5" presStyleCnt="6"/>
      <dgm:spPr/>
      <dgm:t>
        <a:bodyPr/>
        <a:lstStyle/>
        <a:p>
          <a:endParaRPr lang="ru-RU"/>
        </a:p>
      </dgm:t>
    </dgm:pt>
    <dgm:pt modelId="{3D61B302-FCFA-411D-A7BA-E08CA1A5FCA3}" type="pres">
      <dgm:prSet presAssocID="{5DC6B62B-2033-4E1E-950A-E46550EC795A}" presName="vert1" presStyleCnt="0"/>
      <dgm:spPr/>
    </dgm:pt>
  </dgm:ptLst>
  <dgm:cxnLst>
    <dgm:cxn modelId="{53F2E74A-1068-409C-B01F-5430D5A18B1B}" type="presOf" srcId="{A863F9EA-3CBD-4ABF-99AE-E8E66BC6B193}" destId="{1C85A765-D277-4175-9BE4-671D83C0FC12}" srcOrd="0" destOrd="0" presId="urn:microsoft.com/office/officeart/2008/layout/LinedList"/>
    <dgm:cxn modelId="{23F732D4-F0A0-49F1-B0ED-77A3ED34FFAA}" srcId="{4953A2A5-D3EB-4D5D-96E8-A8FC8A73AB21}" destId="{5DC6B62B-2033-4E1E-950A-E46550EC795A}" srcOrd="5" destOrd="0" parTransId="{362A8FA9-0463-450F-9D82-3D80F961E3D9}" sibTransId="{6C97D6E3-8DA7-49DD-A5AB-6645E0CA9338}"/>
    <dgm:cxn modelId="{75FCCF2E-0BC0-4C17-8BF9-DAE0AABEC29F}" srcId="{4953A2A5-D3EB-4D5D-96E8-A8FC8A73AB21}" destId="{A558E09B-3438-45DF-9756-FDBCC4C1EAE5}" srcOrd="0" destOrd="0" parTransId="{CBF7FCEE-606D-4063-A329-4E36F3B24084}" sibTransId="{1C47CAB5-5CC4-4537-905D-ED41D2EF464F}"/>
    <dgm:cxn modelId="{9BA2944E-5BBD-4AB7-8CF5-152996725D50}" type="presOf" srcId="{5DC6B62B-2033-4E1E-950A-E46550EC795A}" destId="{56668591-CB81-4D57-B1A9-0B89BB878171}" srcOrd="0" destOrd="0" presId="urn:microsoft.com/office/officeart/2008/layout/LinedList"/>
    <dgm:cxn modelId="{0324D999-9526-432C-A02E-2838D0769D83}" type="presOf" srcId="{A558E09B-3438-45DF-9756-FDBCC4C1EAE5}" destId="{D431B756-BFB2-4650-9EC2-DD6622613DD4}" srcOrd="0" destOrd="0" presId="urn:microsoft.com/office/officeart/2008/layout/LinedList"/>
    <dgm:cxn modelId="{B388E316-E45E-4A79-B27B-2C365B78C367}" srcId="{4953A2A5-D3EB-4D5D-96E8-A8FC8A73AB21}" destId="{220E34F5-83A0-497C-8CAB-7421E9153DE6}" srcOrd="4" destOrd="0" parTransId="{B54184AE-601F-4D96-A459-2F8219EAEC4F}" sibTransId="{073DEB74-4FC6-458A-A6D3-67EA11F226ED}"/>
    <dgm:cxn modelId="{96342D41-782D-45A4-9EBD-EEF7F9FDF05F}" type="presOf" srcId="{ABECD208-199D-47F7-8C6D-C61DF7BB72A2}" destId="{25002285-B7C4-4344-8FCC-6CE20D368328}" srcOrd="0" destOrd="0" presId="urn:microsoft.com/office/officeart/2008/layout/LinedList"/>
    <dgm:cxn modelId="{4B145D22-BD0D-46E9-9225-F8E8D4087E10}" type="presOf" srcId="{220E34F5-83A0-497C-8CAB-7421E9153DE6}" destId="{2DF4D109-E404-45DF-841C-F99B8A675E3F}" srcOrd="0" destOrd="0" presId="urn:microsoft.com/office/officeart/2008/layout/LinedList"/>
    <dgm:cxn modelId="{69A0756B-AEC4-4395-AFC4-622FE505B2B0}" type="presOf" srcId="{D0412986-DC39-4001-8C79-74B12D48AFD6}" destId="{A9177EFF-D13C-4921-B731-F1D5180558B1}" srcOrd="0" destOrd="0" presId="urn:microsoft.com/office/officeart/2008/layout/LinedList"/>
    <dgm:cxn modelId="{AF13980C-32A9-4F2B-9A5B-C34BFE2AA212}" srcId="{4953A2A5-D3EB-4D5D-96E8-A8FC8A73AB21}" destId="{ABECD208-199D-47F7-8C6D-C61DF7BB72A2}" srcOrd="3" destOrd="0" parTransId="{78003465-B788-415D-87E2-26FFFBFFAEDC}" sibTransId="{D7A61B7B-6FCA-4D14-A62F-5F2627CC59BC}"/>
    <dgm:cxn modelId="{90507A3E-41DC-4C91-8E2A-2376228E43FE}" type="presOf" srcId="{4953A2A5-D3EB-4D5D-96E8-A8FC8A73AB21}" destId="{D82D960B-C572-43AB-BFB7-B08F8B97BAEC}" srcOrd="0" destOrd="0" presId="urn:microsoft.com/office/officeart/2008/layout/LinedList"/>
    <dgm:cxn modelId="{ED74DA2C-278A-4E3A-B8CF-FEB8135EE1E2}" srcId="{4953A2A5-D3EB-4D5D-96E8-A8FC8A73AB21}" destId="{D0412986-DC39-4001-8C79-74B12D48AFD6}" srcOrd="1" destOrd="0" parTransId="{570C366D-935E-4D24-B2BA-CF5C685B0170}" sibTransId="{B6E7CE9E-F364-4D87-B572-84D5C8BCA9A3}"/>
    <dgm:cxn modelId="{E50A4C26-216C-4D3E-A7ED-4D7C93863573}" srcId="{4953A2A5-D3EB-4D5D-96E8-A8FC8A73AB21}" destId="{A863F9EA-3CBD-4ABF-99AE-E8E66BC6B193}" srcOrd="2" destOrd="0" parTransId="{0FAE2730-9658-464E-9C9C-3E3C5183C33A}" sibTransId="{B92BE47B-67F9-4BC5-B23A-4FEB31483F08}"/>
    <dgm:cxn modelId="{E2CEEAD6-909A-4540-9E31-F4748B0B5925}" type="presParOf" srcId="{D82D960B-C572-43AB-BFB7-B08F8B97BAEC}" destId="{B5D7FC83-A330-4C51-B519-151E1229C4D5}" srcOrd="0" destOrd="0" presId="urn:microsoft.com/office/officeart/2008/layout/LinedList"/>
    <dgm:cxn modelId="{48E89340-E3D2-4CD1-8A53-CAF13AD2537E}" type="presParOf" srcId="{D82D960B-C572-43AB-BFB7-B08F8B97BAEC}" destId="{BA68FF55-7A48-40A3-8739-AC25654BD188}" srcOrd="1" destOrd="0" presId="urn:microsoft.com/office/officeart/2008/layout/LinedList"/>
    <dgm:cxn modelId="{F979634C-A69F-41BA-9049-422CF8AAFF11}" type="presParOf" srcId="{BA68FF55-7A48-40A3-8739-AC25654BD188}" destId="{D431B756-BFB2-4650-9EC2-DD6622613DD4}" srcOrd="0" destOrd="0" presId="urn:microsoft.com/office/officeart/2008/layout/LinedList"/>
    <dgm:cxn modelId="{FDA90988-FC36-400F-9703-15F235F8D6C3}" type="presParOf" srcId="{BA68FF55-7A48-40A3-8739-AC25654BD188}" destId="{8E16F8D1-4B8A-4E4B-B819-5940CB7179F9}" srcOrd="1" destOrd="0" presId="urn:microsoft.com/office/officeart/2008/layout/LinedList"/>
    <dgm:cxn modelId="{DB6839A6-43FC-443B-B847-A3EC3B296E11}" type="presParOf" srcId="{D82D960B-C572-43AB-BFB7-B08F8B97BAEC}" destId="{E22CBB89-4695-4C0C-AFF7-C3F24D2760B5}" srcOrd="2" destOrd="0" presId="urn:microsoft.com/office/officeart/2008/layout/LinedList"/>
    <dgm:cxn modelId="{4F7644FD-0194-42E8-8D6F-E3E96270BAED}" type="presParOf" srcId="{D82D960B-C572-43AB-BFB7-B08F8B97BAEC}" destId="{64EF66E7-C95D-4597-8586-EFCF2AA471AE}" srcOrd="3" destOrd="0" presId="urn:microsoft.com/office/officeart/2008/layout/LinedList"/>
    <dgm:cxn modelId="{8C8F5143-330C-4C91-BC28-07A961FFB90B}" type="presParOf" srcId="{64EF66E7-C95D-4597-8586-EFCF2AA471AE}" destId="{A9177EFF-D13C-4921-B731-F1D5180558B1}" srcOrd="0" destOrd="0" presId="urn:microsoft.com/office/officeart/2008/layout/LinedList"/>
    <dgm:cxn modelId="{DD8200D1-307D-487D-8CBB-60585DD7C5D6}" type="presParOf" srcId="{64EF66E7-C95D-4597-8586-EFCF2AA471AE}" destId="{76B1215B-9F49-4266-9FD7-59A813F36745}" srcOrd="1" destOrd="0" presId="urn:microsoft.com/office/officeart/2008/layout/LinedList"/>
    <dgm:cxn modelId="{9F33A388-A5C6-4C0F-8335-9CE57C0BFD6F}" type="presParOf" srcId="{D82D960B-C572-43AB-BFB7-B08F8B97BAEC}" destId="{308D5E5B-E402-4FDD-8FC4-E7464CDD96DA}" srcOrd="4" destOrd="0" presId="urn:microsoft.com/office/officeart/2008/layout/LinedList"/>
    <dgm:cxn modelId="{17F8DB78-31D2-4C5B-BF81-C9F88D48C121}" type="presParOf" srcId="{D82D960B-C572-43AB-BFB7-B08F8B97BAEC}" destId="{D50236C8-70D7-4708-8DF6-08752EA27C38}" srcOrd="5" destOrd="0" presId="urn:microsoft.com/office/officeart/2008/layout/LinedList"/>
    <dgm:cxn modelId="{AF31E0AB-56FD-4CE7-ACFE-A692491DE739}" type="presParOf" srcId="{D50236C8-70D7-4708-8DF6-08752EA27C38}" destId="{1C85A765-D277-4175-9BE4-671D83C0FC12}" srcOrd="0" destOrd="0" presId="urn:microsoft.com/office/officeart/2008/layout/LinedList"/>
    <dgm:cxn modelId="{634BC383-EE41-4BCD-BE19-89A87F4AB13C}" type="presParOf" srcId="{D50236C8-70D7-4708-8DF6-08752EA27C38}" destId="{667B1F22-822D-4C02-A9A4-0B6BDE379E16}" srcOrd="1" destOrd="0" presId="urn:microsoft.com/office/officeart/2008/layout/LinedList"/>
    <dgm:cxn modelId="{BD8173FF-E29C-4DCA-B332-8B33F9045A81}" type="presParOf" srcId="{D82D960B-C572-43AB-BFB7-B08F8B97BAEC}" destId="{AA55C75E-57CA-4E04-8611-5239CF0A45A5}" srcOrd="6" destOrd="0" presId="urn:microsoft.com/office/officeart/2008/layout/LinedList"/>
    <dgm:cxn modelId="{97145216-CC2B-45B5-8F84-2107AF5188EF}" type="presParOf" srcId="{D82D960B-C572-43AB-BFB7-B08F8B97BAEC}" destId="{71F15669-E169-4F90-AD67-45BF713AC788}" srcOrd="7" destOrd="0" presId="urn:microsoft.com/office/officeart/2008/layout/LinedList"/>
    <dgm:cxn modelId="{64ACA810-93EC-422C-B36F-E6BB2003FD75}" type="presParOf" srcId="{71F15669-E169-4F90-AD67-45BF713AC788}" destId="{25002285-B7C4-4344-8FCC-6CE20D368328}" srcOrd="0" destOrd="0" presId="urn:microsoft.com/office/officeart/2008/layout/LinedList"/>
    <dgm:cxn modelId="{2299CB0E-0000-4CBE-B732-1041C882A749}" type="presParOf" srcId="{71F15669-E169-4F90-AD67-45BF713AC788}" destId="{5E95D4B3-8B09-47A0-B856-8E811D255536}" srcOrd="1" destOrd="0" presId="urn:microsoft.com/office/officeart/2008/layout/LinedList"/>
    <dgm:cxn modelId="{1B6C4F10-C0AC-4AD8-B846-C6070D2DB86E}" type="presParOf" srcId="{D82D960B-C572-43AB-BFB7-B08F8B97BAEC}" destId="{861F17EE-DB80-41B3-A391-1B8DC693DEDF}" srcOrd="8" destOrd="0" presId="urn:microsoft.com/office/officeart/2008/layout/LinedList"/>
    <dgm:cxn modelId="{BC1A0AFE-0507-45EC-B651-9B8183CDA86B}" type="presParOf" srcId="{D82D960B-C572-43AB-BFB7-B08F8B97BAEC}" destId="{D7AA68F7-6F49-4C03-85CA-C7903FB34EA4}" srcOrd="9" destOrd="0" presId="urn:microsoft.com/office/officeart/2008/layout/LinedList"/>
    <dgm:cxn modelId="{F1178E52-1C48-4FDB-BD99-DCDC75837205}" type="presParOf" srcId="{D7AA68F7-6F49-4C03-85CA-C7903FB34EA4}" destId="{2DF4D109-E404-45DF-841C-F99B8A675E3F}" srcOrd="0" destOrd="0" presId="urn:microsoft.com/office/officeart/2008/layout/LinedList"/>
    <dgm:cxn modelId="{88B10241-0469-4AD7-917A-8DA9EB01A1D6}" type="presParOf" srcId="{D7AA68F7-6F49-4C03-85CA-C7903FB34EA4}" destId="{267FA9D1-5D4E-4251-9C4F-A33940B4AD6C}" srcOrd="1" destOrd="0" presId="urn:microsoft.com/office/officeart/2008/layout/LinedList"/>
    <dgm:cxn modelId="{86C9FB4B-BD4F-4A86-86E1-31000657FF20}" type="presParOf" srcId="{D82D960B-C572-43AB-BFB7-B08F8B97BAEC}" destId="{A61AFE4D-40D6-4420-857A-C42E314ECA4D}" srcOrd="10" destOrd="0" presId="urn:microsoft.com/office/officeart/2008/layout/LinedList"/>
    <dgm:cxn modelId="{2CBE90FD-E324-4EC7-92E1-91CBDE0183EA}" type="presParOf" srcId="{D82D960B-C572-43AB-BFB7-B08F8B97BAEC}" destId="{DA827D28-600B-4872-9C58-21300DB29437}" srcOrd="11" destOrd="0" presId="urn:microsoft.com/office/officeart/2008/layout/LinedList"/>
    <dgm:cxn modelId="{DB61CFB9-9D4F-4F06-B746-D82D3A8E7492}" type="presParOf" srcId="{DA827D28-600B-4872-9C58-21300DB29437}" destId="{56668591-CB81-4D57-B1A9-0B89BB878171}" srcOrd="0" destOrd="0" presId="urn:microsoft.com/office/officeart/2008/layout/LinedList"/>
    <dgm:cxn modelId="{BE379F2A-1D2B-4A9C-93EF-38E2B13F217B}" type="presParOf" srcId="{DA827D28-600B-4872-9C58-21300DB29437}" destId="{3D61B302-FCFA-411D-A7BA-E08CA1A5FC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72F8F9-6B7B-4834-96AE-78DC2B6A46AE}" type="doc">
      <dgm:prSet loTypeId="urn:microsoft.com/office/officeart/2008/layout/LinedList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8E53AC7-B3D6-4570-8406-437C21D61A78}">
      <dgm:prSet phldrT="[Текст]" custT="1"/>
      <dgm:spPr/>
      <dgm:t>
        <a:bodyPr/>
        <a:lstStyle/>
        <a:p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отправка своих сторонников на учебу </a:t>
          </a:r>
          <a:b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в зарубежные </a:t>
          </a:r>
          <a:r>
            <a:rPr lang="ru-RU" sz="2800" dirty="0" err="1">
              <a:latin typeface="Segoe UI Light" panose="020B0502040204020203" pitchFamily="34" charset="0"/>
              <a:cs typeface="Segoe UI Light" panose="020B0502040204020203" pitchFamily="34" charset="0"/>
            </a:rPr>
            <a:t>медрессе</a:t>
          </a:r>
          <a:endParaRPr lang="ru-RU" sz="2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8268772-584C-4068-A28F-0349A7930B5C}" type="parTrans" cxnId="{5CCAB288-9B82-4619-8652-ACFF8871B8EF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8CC9CE3-7C16-4BB3-B38C-FFB7D149C6EE}" type="sibTrans" cxnId="{5CCAB288-9B82-4619-8652-ACFF8871B8EF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821363-1AA7-4E7E-B028-BFBBB9C64BC8}">
      <dgm:prSet phldrT="[Текст]" custT="1"/>
      <dgm:spPr/>
      <dgm:t>
        <a:bodyPr/>
        <a:lstStyle/>
        <a:p>
          <a:r>
            <a:rPr lang="ru-RU" sz="2400" dirty="0">
              <a:latin typeface="Segoe UI Light" panose="020B0502040204020203" pitchFamily="34" charset="0"/>
              <a:cs typeface="Segoe UI Light" panose="020B0502040204020203" pitchFamily="34" charset="0"/>
            </a:rPr>
            <a:t>организация преступных группировок в местах лишения свободы (тюремных джамаатов), возникают так называемые зеленые лагеря, зеленые зоны</a:t>
          </a:r>
        </a:p>
      </dgm:t>
    </dgm:pt>
    <dgm:pt modelId="{8592A6C1-C6D4-4909-B22F-5359419F1896}" type="parTrans" cxnId="{B070C624-3640-4580-AC09-D204CE24DBE6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F254F32-FFB2-4CAB-B8A3-C9B0BD9D46C2}" type="sibTrans" cxnId="{B070C624-3640-4580-AC09-D204CE24DBE6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292EF3A-7951-4A82-8D0B-A04A4505953A}">
      <dgm:prSet phldrT="[Текст]" custT="1"/>
      <dgm:spPr/>
      <dgm:t>
        <a:bodyPr/>
        <a:lstStyle/>
        <a:p>
          <a:r>
            <a:rPr lang="ru-RU" sz="2400" dirty="0">
              <a:latin typeface="Segoe UI Light" panose="020B0502040204020203" pitchFamily="34" charset="0"/>
              <a:cs typeface="Segoe UI Light" panose="020B0502040204020203" pitchFamily="34" charset="0"/>
            </a:rPr>
            <a:t>вербовка в учебных заведениях, в правоохранительных структурах, вербовка и пропаганда среди спортсменов, среди чиновников</a:t>
          </a:r>
        </a:p>
      </dgm:t>
    </dgm:pt>
    <dgm:pt modelId="{08492C36-1746-4FFB-BE3D-A69307F6B568}" type="parTrans" cxnId="{EA071BB9-D5FC-4FEA-9EB2-E8A737CFF9D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9DBBB7F-D416-4337-A689-0A5AA70D22F7}" type="sibTrans" cxnId="{EA071BB9-D5FC-4FEA-9EB2-E8A737CFF9D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49CA0A-B24A-424E-93EA-03483C6BF8C5}">
      <dgm:prSet custT="1"/>
      <dgm:spPr/>
      <dgm:t>
        <a:bodyPr/>
        <a:lstStyle/>
        <a:p>
          <a:r>
            <a:rPr lang="ru-RU" sz="2800" dirty="0">
              <a:latin typeface="Segoe UI Light" panose="020B0502040204020203" pitchFamily="34" charset="0"/>
              <a:cs typeface="Segoe UI Light" panose="020B0502040204020203" pitchFamily="34" charset="0"/>
            </a:rPr>
            <a:t>использование социальных сетей и сервисов типа YouTube для распространения своей идеологии</a:t>
          </a:r>
        </a:p>
      </dgm:t>
    </dgm:pt>
    <dgm:pt modelId="{63B6E621-8322-4F79-A23F-702598A53C68}" type="parTrans" cxnId="{422901B1-01AA-4BCA-ACD9-87C36A158AE7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182556-EDB6-4733-8097-3A4927977652}" type="sibTrans" cxnId="{422901B1-01AA-4BCA-ACD9-87C36A158AE7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E9272F-DD66-436A-9CDE-7B45713CB5E4}">
      <dgm:prSet phldrT="[Текст]" custT="1"/>
      <dgm:spPr/>
      <dgm:t>
        <a:bodyPr/>
        <a:lstStyle/>
        <a:p>
          <a:endParaRPr lang="ru-RU" sz="28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49877FC-B933-47D0-81D7-883FE97633BD}" type="sibTrans" cxnId="{9C30AA7E-7297-4082-A453-956C1F5A866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2D925F6-8C4E-4DE7-985C-DDB678339243}" type="parTrans" cxnId="{9C30AA7E-7297-4082-A453-956C1F5A8668}">
      <dgm:prSet/>
      <dgm:spPr/>
      <dgm:t>
        <a:bodyPr/>
        <a:lstStyle/>
        <a:p>
          <a:endParaRPr lang="ru-RU" sz="28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16C17C5-5845-4A58-A2A7-2B39CCCD241F}" type="pres">
      <dgm:prSet presAssocID="{5C72F8F9-6B7B-4834-96AE-78DC2B6A46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C6F3E5-C329-4E8A-B6DF-BD7A27F59D75}" type="pres">
      <dgm:prSet presAssocID="{A1E9272F-DD66-436A-9CDE-7B45713CB5E4}" presName="thickLine" presStyleLbl="alignNode1" presStyleIdx="0" presStyleCnt="1"/>
      <dgm:spPr/>
    </dgm:pt>
    <dgm:pt modelId="{08E5D590-682F-43BA-8A7F-21739A4AF90A}" type="pres">
      <dgm:prSet presAssocID="{A1E9272F-DD66-436A-9CDE-7B45713CB5E4}" presName="horz1" presStyleCnt="0"/>
      <dgm:spPr/>
    </dgm:pt>
    <dgm:pt modelId="{26C19D26-3184-4725-AEA1-6CCB6CD5A044}" type="pres">
      <dgm:prSet presAssocID="{A1E9272F-DD66-436A-9CDE-7B45713CB5E4}" presName="tx1" presStyleLbl="revTx" presStyleIdx="0" presStyleCnt="5"/>
      <dgm:spPr/>
      <dgm:t>
        <a:bodyPr/>
        <a:lstStyle/>
        <a:p>
          <a:endParaRPr lang="ru-RU"/>
        </a:p>
      </dgm:t>
    </dgm:pt>
    <dgm:pt modelId="{042E3DD0-D03D-4820-8BF3-7144ED074CFB}" type="pres">
      <dgm:prSet presAssocID="{A1E9272F-DD66-436A-9CDE-7B45713CB5E4}" presName="vert1" presStyleCnt="0"/>
      <dgm:spPr/>
    </dgm:pt>
    <dgm:pt modelId="{96FDA7D9-AB3C-437C-A8B7-F3A24AC7F098}" type="pres">
      <dgm:prSet presAssocID="{58E53AC7-B3D6-4570-8406-437C21D61A78}" presName="vertSpace2a" presStyleCnt="0"/>
      <dgm:spPr/>
    </dgm:pt>
    <dgm:pt modelId="{10DB6B1A-07EB-4A63-9170-DC8048F859D5}" type="pres">
      <dgm:prSet presAssocID="{58E53AC7-B3D6-4570-8406-437C21D61A78}" presName="horz2" presStyleCnt="0"/>
      <dgm:spPr/>
    </dgm:pt>
    <dgm:pt modelId="{4CEEF06F-871A-483A-A0F8-E60454FE25A6}" type="pres">
      <dgm:prSet presAssocID="{58E53AC7-B3D6-4570-8406-437C21D61A78}" presName="horzSpace2" presStyleCnt="0"/>
      <dgm:spPr/>
    </dgm:pt>
    <dgm:pt modelId="{2AC0FA11-F9A7-415D-99D4-9659B849521D}" type="pres">
      <dgm:prSet presAssocID="{58E53AC7-B3D6-4570-8406-437C21D61A78}" presName="tx2" presStyleLbl="revTx" presStyleIdx="1" presStyleCnt="5" custScaleX="149246"/>
      <dgm:spPr/>
      <dgm:t>
        <a:bodyPr/>
        <a:lstStyle/>
        <a:p>
          <a:endParaRPr lang="ru-RU"/>
        </a:p>
      </dgm:t>
    </dgm:pt>
    <dgm:pt modelId="{B180380F-5C91-4453-B290-6F3355CD4488}" type="pres">
      <dgm:prSet presAssocID="{58E53AC7-B3D6-4570-8406-437C21D61A78}" presName="vert2" presStyleCnt="0"/>
      <dgm:spPr/>
    </dgm:pt>
    <dgm:pt modelId="{9556EF22-2061-4247-8D4C-D75E34E26043}" type="pres">
      <dgm:prSet presAssocID="{58E53AC7-B3D6-4570-8406-437C21D61A78}" presName="thinLine2b" presStyleLbl="callout" presStyleIdx="0" presStyleCnt="4"/>
      <dgm:spPr/>
    </dgm:pt>
    <dgm:pt modelId="{FDD65004-F16D-48AC-A6D1-3B3CA1A7BD6D}" type="pres">
      <dgm:prSet presAssocID="{58E53AC7-B3D6-4570-8406-437C21D61A78}" presName="vertSpace2b" presStyleCnt="0"/>
      <dgm:spPr/>
    </dgm:pt>
    <dgm:pt modelId="{79E6B1C6-7A8B-48DF-AE63-6ED46FD2DAFF}" type="pres">
      <dgm:prSet presAssocID="{37821363-1AA7-4E7E-B028-BFBBB9C64BC8}" presName="horz2" presStyleCnt="0"/>
      <dgm:spPr/>
    </dgm:pt>
    <dgm:pt modelId="{6F8B2044-EB39-4C6D-8729-EE8F66BDBFC9}" type="pres">
      <dgm:prSet presAssocID="{37821363-1AA7-4E7E-B028-BFBBB9C64BC8}" presName="horzSpace2" presStyleCnt="0"/>
      <dgm:spPr/>
    </dgm:pt>
    <dgm:pt modelId="{B8C56AEA-1127-4FDB-85BB-8E3A5BC188E9}" type="pres">
      <dgm:prSet presAssocID="{37821363-1AA7-4E7E-B028-BFBBB9C64BC8}" presName="tx2" presStyleLbl="revTx" presStyleIdx="2" presStyleCnt="5" custScaleX="157824"/>
      <dgm:spPr/>
      <dgm:t>
        <a:bodyPr/>
        <a:lstStyle/>
        <a:p>
          <a:endParaRPr lang="ru-RU"/>
        </a:p>
      </dgm:t>
    </dgm:pt>
    <dgm:pt modelId="{222E5924-57A2-4367-BC7D-05178AFEF239}" type="pres">
      <dgm:prSet presAssocID="{37821363-1AA7-4E7E-B028-BFBBB9C64BC8}" presName="vert2" presStyleCnt="0"/>
      <dgm:spPr/>
    </dgm:pt>
    <dgm:pt modelId="{193DA44A-0B9D-4F1D-BC45-A017120F8227}" type="pres">
      <dgm:prSet presAssocID="{37821363-1AA7-4E7E-B028-BFBBB9C64BC8}" presName="thinLine2b" presStyleLbl="callout" presStyleIdx="1" presStyleCnt="4"/>
      <dgm:spPr/>
    </dgm:pt>
    <dgm:pt modelId="{A475258B-B772-4839-B7A6-EEE035049F62}" type="pres">
      <dgm:prSet presAssocID="{37821363-1AA7-4E7E-B028-BFBBB9C64BC8}" presName="vertSpace2b" presStyleCnt="0"/>
      <dgm:spPr/>
    </dgm:pt>
    <dgm:pt modelId="{A020AF95-2825-4894-88BC-5DFF639FDA47}" type="pres">
      <dgm:prSet presAssocID="{A292EF3A-7951-4A82-8D0B-A04A4505953A}" presName="horz2" presStyleCnt="0"/>
      <dgm:spPr/>
    </dgm:pt>
    <dgm:pt modelId="{A2EA352B-6A9B-4AA2-B035-73EF27A8AACD}" type="pres">
      <dgm:prSet presAssocID="{A292EF3A-7951-4A82-8D0B-A04A4505953A}" presName="horzSpace2" presStyleCnt="0"/>
      <dgm:spPr/>
    </dgm:pt>
    <dgm:pt modelId="{A5D8D46E-C963-425E-AB68-76B384CC9E43}" type="pres">
      <dgm:prSet presAssocID="{A292EF3A-7951-4A82-8D0B-A04A4505953A}" presName="tx2" presStyleLbl="revTx" presStyleIdx="3" presStyleCnt="5" custScaleX="189517" custLinFactNeighborX="-1278" custLinFactNeighborY="7044"/>
      <dgm:spPr/>
      <dgm:t>
        <a:bodyPr/>
        <a:lstStyle/>
        <a:p>
          <a:endParaRPr lang="ru-RU"/>
        </a:p>
      </dgm:t>
    </dgm:pt>
    <dgm:pt modelId="{85EF9F5F-DA94-43EF-A936-8601E9A72961}" type="pres">
      <dgm:prSet presAssocID="{A292EF3A-7951-4A82-8D0B-A04A4505953A}" presName="vert2" presStyleCnt="0"/>
      <dgm:spPr/>
    </dgm:pt>
    <dgm:pt modelId="{D909F285-670C-42B8-8AD5-E42524335B9C}" type="pres">
      <dgm:prSet presAssocID="{A292EF3A-7951-4A82-8D0B-A04A4505953A}" presName="thinLine2b" presStyleLbl="callout" presStyleIdx="2" presStyleCnt="4"/>
      <dgm:spPr/>
    </dgm:pt>
    <dgm:pt modelId="{1272363F-B69B-4CEF-94F9-76D9B244473D}" type="pres">
      <dgm:prSet presAssocID="{A292EF3A-7951-4A82-8D0B-A04A4505953A}" presName="vertSpace2b" presStyleCnt="0"/>
      <dgm:spPr/>
    </dgm:pt>
    <dgm:pt modelId="{E43B3179-2BC9-4694-AAF7-041C3C5C5AFB}" type="pres">
      <dgm:prSet presAssocID="{7249CA0A-B24A-424E-93EA-03483C6BF8C5}" presName="horz2" presStyleCnt="0"/>
      <dgm:spPr/>
    </dgm:pt>
    <dgm:pt modelId="{145798F8-04D4-484A-B31A-2E02AE3DA500}" type="pres">
      <dgm:prSet presAssocID="{7249CA0A-B24A-424E-93EA-03483C6BF8C5}" presName="horzSpace2" presStyleCnt="0"/>
      <dgm:spPr/>
    </dgm:pt>
    <dgm:pt modelId="{EF7B6367-6E65-47DC-A439-DC0CF4770EBE}" type="pres">
      <dgm:prSet presAssocID="{7249CA0A-B24A-424E-93EA-03483C6BF8C5}" presName="tx2" presStyleLbl="revTx" presStyleIdx="4" presStyleCnt="5" custScaleX="179893"/>
      <dgm:spPr/>
      <dgm:t>
        <a:bodyPr/>
        <a:lstStyle/>
        <a:p>
          <a:endParaRPr lang="ru-RU"/>
        </a:p>
      </dgm:t>
    </dgm:pt>
    <dgm:pt modelId="{94169C1E-D545-49B4-8090-E641FEFD19FA}" type="pres">
      <dgm:prSet presAssocID="{7249CA0A-B24A-424E-93EA-03483C6BF8C5}" presName="vert2" presStyleCnt="0"/>
      <dgm:spPr/>
    </dgm:pt>
    <dgm:pt modelId="{63E4254B-D854-40DA-B92E-67F935B95534}" type="pres">
      <dgm:prSet presAssocID="{7249CA0A-B24A-424E-93EA-03483C6BF8C5}" presName="thinLine2b" presStyleLbl="callout" presStyleIdx="3" presStyleCnt="4"/>
      <dgm:spPr/>
    </dgm:pt>
    <dgm:pt modelId="{CF9CE111-4887-4E29-B234-DAC81E3FB2CC}" type="pres">
      <dgm:prSet presAssocID="{7249CA0A-B24A-424E-93EA-03483C6BF8C5}" presName="vertSpace2b" presStyleCnt="0"/>
      <dgm:spPr/>
    </dgm:pt>
  </dgm:ptLst>
  <dgm:cxnLst>
    <dgm:cxn modelId="{EA071BB9-D5FC-4FEA-9EB2-E8A737CFF9D8}" srcId="{A1E9272F-DD66-436A-9CDE-7B45713CB5E4}" destId="{A292EF3A-7951-4A82-8D0B-A04A4505953A}" srcOrd="2" destOrd="0" parTransId="{08492C36-1746-4FFB-BE3D-A69307F6B568}" sibTransId="{49DBBB7F-D416-4337-A689-0A5AA70D22F7}"/>
    <dgm:cxn modelId="{B070C624-3640-4580-AC09-D204CE24DBE6}" srcId="{A1E9272F-DD66-436A-9CDE-7B45713CB5E4}" destId="{37821363-1AA7-4E7E-B028-BFBBB9C64BC8}" srcOrd="1" destOrd="0" parTransId="{8592A6C1-C6D4-4909-B22F-5359419F1896}" sibTransId="{CF254F32-FFB2-4CAB-B8A3-C9B0BD9D46C2}"/>
    <dgm:cxn modelId="{768EBBF7-D59C-45AA-8517-E4696ED51A6C}" type="presOf" srcId="{58E53AC7-B3D6-4570-8406-437C21D61A78}" destId="{2AC0FA11-F9A7-415D-99D4-9659B849521D}" srcOrd="0" destOrd="0" presId="urn:microsoft.com/office/officeart/2008/layout/LinedList"/>
    <dgm:cxn modelId="{9C30AA7E-7297-4082-A453-956C1F5A8668}" srcId="{5C72F8F9-6B7B-4834-96AE-78DC2B6A46AE}" destId="{A1E9272F-DD66-436A-9CDE-7B45713CB5E4}" srcOrd="0" destOrd="0" parTransId="{B2D925F6-8C4E-4DE7-985C-DDB678339243}" sibTransId="{F49877FC-B933-47D0-81D7-883FE97633BD}"/>
    <dgm:cxn modelId="{CA321410-69FC-4E38-9F70-A43DC93945E5}" type="presOf" srcId="{37821363-1AA7-4E7E-B028-BFBBB9C64BC8}" destId="{B8C56AEA-1127-4FDB-85BB-8E3A5BC188E9}" srcOrd="0" destOrd="0" presId="urn:microsoft.com/office/officeart/2008/layout/LinedList"/>
    <dgm:cxn modelId="{5CCAB288-9B82-4619-8652-ACFF8871B8EF}" srcId="{A1E9272F-DD66-436A-9CDE-7B45713CB5E4}" destId="{58E53AC7-B3D6-4570-8406-437C21D61A78}" srcOrd="0" destOrd="0" parTransId="{18268772-584C-4068-A28F-0349A7930B5C}" sibTransId="{E8CC9CE3-7C16-4BB3-B38C-FFB7D149C6EE}"/>
    <dgm:cxn modelId="{EDBF53CD-53CD-4C82-95EA-0FADBDD0B5D2}" type="presOf" srcId="{5C72F8F9-6B7B-4834-96AE-78DC2B6A46AE}" destId="{E16C17C5-5845-4A58-A2A7-2B39CCCD241F}" srcOrd="0" destOrd="0" presId="urn:microsoft.com/office/officeart/2008/layout/LinedList"/>
    <dgm:cxn modelId="{422901B1-01AA-4BCA-ACD9-87C36A158AE7}" srcId="{A1E9272F-DD66-436A-9CDE-7B45713CB5E4}" destId="{7249CA0A-B24A-424E-93EA-03483C6BF8C5}" srcOrd="3" destOrd="0" parTransId="{63B6E621-8322-4F79-A23F-702598A53C68}" sibTransId="{28182556-EDB6-4733-8097-3A4927977652}"/>
    <dgm:cxn modelId="{4349A405-1836-4D49-9CA8-7B4C9D76B2E1}" type="presOf" srcId="{7249CA0A-B24A-424E-93EA-03483C6BF8C5}" destId="{EF7B6367-6E65-47DC-A439-DC0CF4770EBE}" srcOrd="0" destOrd="0" presId="urn:microsoft.com/office/officeart/2008/layout/LinedList"/>
    <dgm:cxn modelId="{7C83B102-C8E0-41AF-B8AB-ECF2955EA0B5}" type="presOf" srcId="{A292EF3A-7951-4A82-8D0B-A04A4505953A}" destId="{A5D8D46E-C963-425E-AB68-76B384CC9E43}" srcOrd="0" destOrd="0" presId="urn:microsoft.com/office/officeart/2008/layout/LinedList"/>
    <dgm:cxn modelId="{9D216AAE-03DD-460C-9A7F-19F823C71309}" type="presOf" srcId="{A1E9272F-DD66-436A-9CDE-7B45713CB5E4}" destId="{26C19D26-3184-4725-AEA1-6CCB6CD5A044}" srcOrd="0" destOrd="0" presId="urn:microsoft.com/office/officeart/2008/layout/LinedList"/>
    <dgm:cxn modelId="{12F77D26-38DF-4A37-8B68-7557A1353BB7}" type="presParOf" srcId="{E16C17C5-5845-4A58-A2A7-2B39CCCD241F}" destId="{89C6F3E5-C329-4E8A-B6DF-BD7A27F59D75}" srcOrd="0" destOrd="0" presId="urn:microsoft.com/office/officeart/2008/layout/LinedList"/>
    <dgm:cxn modelId="{D1DBF6FA-CCBE-48C3-AE32-41361DCBB70F}" type="presParOf" srcId="{E16C17C5-5845-4A58-A2A7-2B39CCCD241F}" destId="{08E5D590-682F-43BA-8A7F-21739A4AF90A}" srcOrd="1" destOrd="0" presId="urn:microsoft.com/office/officeart/2008/layout/LinedList"/>
    <dgm:cxn modelId="{6FA6D519-7F0B-4569-AC2C-CE25B3107ADD}" type="presParOf" srcId="{08E5D590-682F-43BA-8A7F-21739A4AF90A}" destId="{26C19D26-3184-4725-AEA1-6CCB6CD5A044}" srcOrd="0" destOrd="0" presId="urn:microsoft.com/office/officeart/2008/layout/LinedList"/>
    <dgm:cxn modelId="{8363AD71-81AB-4CFA-B040-5B9CA2E591B0}" type="presParOf" srcId="{08E5D590-682F-43BA-8A7F-21739A4AF90A}" destId="{042E3DD0-D03D-4820-8BF3-7144ED074CFB}" srcOrd="1" destOrd="0" presId="urn:microsoft.com/office/officeart/2008/layout/LinedList"/>
    <dgm:cxn modelId="{ED8E49E3-310E-487C-ACB0-6F564EE0E2A1}" type="presParOf" srcId="{042E3DD0-D03D-4820-8BF3-7144ED074CFB}" destId="{96FDA7D9-AB3C-437C-A8B7-F3A24AC7F098}" srcOrd="0" destOrd="0" presId="urn:microsoft.com/office/officeart/2008/layout/LinedList"/>
    <dgm:cxn modelId="{018626E9-790F-4FE9-B1BC-8DAD0FBCED84}" type="presParOf" srcId="{042E3DD0-D03D-4820-8BF3-7144ED074CFB}" destId="{10DB6B1A-07EB-4A63-9170-DC8048F859D5}" srcOrd="1" destOrd="0" presId="urn:microsoft.com/office/officeart/2008/layout/LinedList"/>
    <dgm:cxn modelId="{A141C7D8-2BD7-4B73-BF2C-65486234C12C}" type="presParOf" srcId="{10DB6B1A-07EB-4A63-9170-DC8048F859D5}" destId="{4CEEF06F-871A-483A-A0F8-E60454FE25A6}" srcOrd="0" destOrd="0" presId="urn:microsoft.com/office/officeart/2008/layout/LinedList"/>
    <dgm:cxn modelId="{FEE7D830-930C-4AF8-9917-29E35D52E7E9}" type="presParOf" srcId="{10DB6B1A-07EB-4A63-9170-DC8048F859D5}" destId="{2AC0FA11-F9A7-415D-99D4-9659B849521D}" srcOrd="1" destOrd="0" presId="urn:microsoft.com/office/officeart/2008/layout/LinedList"/>
    <dgm:cxn modelId="{F638201D-1E4D-4380-8FBC-53FD10CC4A81}" type="presParOf" srcId="{10DB6B1A-07EB-4A63-9170-DC8048F859D5}" destId="{B180380F-5C91-4453-B290-6F3355CD4488}" srcOrd="2" destOrd="0" presId="urn:microsoft.com/office/officeart/2008/layout/LinedList"/>
    <dgm:cxn modelId="{732D554B-5A8A-4541-B294-CEBF2C5891F0}" type="presParOf" srcId="{042E3DD0-D03D-4820-8BF3-7144ED074CFB}" destId="{9556EF22-2061-4247-8D4C-D75E34E26043}" srcOrd="2" destOrd="0" presId="urn:microsoft.com/office/officeart/2008/layout/LinedList"/>
    <dgm:cxn modelId="{DA53F0F3-FA8A-4D5D-8D1A-A52C220BF0D1}" type="presParOf" srcId="{042E3DD0-D03D-4820-8BF3-7144ED074CFB}" destId="{FDD65004-F16D-48AC-A6D1-3B3CA1A7BD6D}" srcOrd="3" destOrd="0" presId="urn:microsoft.com/office/officeart/2008/layout/LinedList"/>
    <dgm:cxn modelId="{FD8FE99C-58C5-49D4-A1DC-3CE179392185}" type="presParOf" srcId="{042E3DD0-D03D-4820-8BF3-7144ED074CFB}" destId="{79E6B1C6-7A8B-48DF-AE63-6ED46FD2DAFF}" srcOrd="4" destOrd="0" presId="urn:microsoft.com/office/officeart/2008/layout/LinedList"/>
    <dgm:cxn modelId="{83F9DDBA-5193-4DD4-8EBC-84BA1ACEA536}" type="presParOf" srcId="{79E6B1C6-7A8B-48DF-AE63-6ED46FD2DAFF}" destId="{6F8B2044-EB39-4C6D-8729-EE8F66BDBFC9}" srcOrd="0" destOrd="0" presId="urn:microsoft.com/office/officeart/2008/layout/LinedList"/>
    <dgm:cxn modelId="{9621DDC6-746F-496A-AA5F-27EAF07A609C}" type="presParOf" srcId="{79E6B1C6-7A8B-48DF-AE63-6ED46FD2DAFF}" destId="{B8C56AEA-1127-4FDB-85BB-8E3A5BC188E9}" srcOrd="1" destOrd="0" presId="urn:microsoft.com/office/officeart/2008/layout/LinedList"/>
    <dgm:cxn modelId="{B7BF5C2D-F73F-4333-A6C8-A619E060799D}" type="presParOf" srcId="{79E6B1C6-7A8B-48DF-AE63-6ED46FD2DAFF}" destId="{222E5924-57A2-4367-BC7D-05178AFEF239}" srcOrd="2" destOrd="0" presId="urn:microsoft.com/office/officeart/2008/layout/LinedList"/>
    <dgm:cxn modelId="{31F6E311-E409-422D-88C0-D7950372DA09}" type="presParOf" srcId="{042E3DD0-D03D-4820-8BF3-7144ED074CFB}" destId="{193DA44A-0B9D-4F1D-BC45-A017120F8227}" srcOrd="5" destOrd="0" presId="urn:microsoft.com/office/officeart/2008/layout/LinedList"/>
    <dgm:cxn modelId="{C6DAD4F5-4797-421E-8C38-EEC00B5EB411}" type="presParOf" srcId="{042E3DD0-D03D-4820-8BF3-7144ED074CFB}" destId="{A475258B-B772-4839-B7A6-EEE035049F62}" srcOrd="6" destOrd="0" presId="urn:microsoft.com/office/officeart/2008/layout/LinedList"/>
    <dgm:cxn modelId="{4B291CF8-4525-4B74-BEB3-BF6384991812}" type="presParOf" srcId="{042E3DD0-D03D-4820-8BF3-7144ED074CFB}" destId="{A020AF95-2825-4894-88BC-5DFF639FDA47}" srcOrd="7" destOrd="0" presId="urn:microsoft.com/office/officeart/2008/layout/LinedList"/>
    <dgm:cxn modelId="{233983E3-5919-45E5-AABA-1CF6FC3069B3}" type="presParOf" srcId="{A020AF95-2825-4894-88BC-5DFF639FDA47}" destId="{A2EA352B-6A9B-4AA2-B035-73EF27A8AACD}" srcOrd="0" destOrd="0" presId="urn:microsoft.com/office/officeart/2008/layout/LinedList"/>
    <dgm:cxn modelId="{566638E6-3EAD-4667-8F3A-C1AE5B58B661}" type="presParOf" srcId="{A020AF95-2825-4894-88BC-5DFF639FDA47}" destId="{A5D8D46E-C963-425E-AB68-76B384CC9E43}" srcOrd="1" destOrd="0" presId="urn:microsoft.com/office/officeart/2008/layout/LinedList"/>
    <dgm:cxn modelId="{0DB6E559-0C35-4F37-BE5A-243846D7185B}" type="presParOf" srcId="{A020AF95-2825-4894-88BC-5DFF639FDA47}" destId="{85EF9F5F-DA94-43EF-A936-8601E9A72961}" srcOrd="2" destOrd="0" presId="urn:microsoft.com/office/officeart/2008/layout/LinedList"/>
    <dgm:cxn modelId="{BA7FF18D-C145-47C2-B777-96E8EAA30793}" type="presParOf" srcId="{042E3DD0-D03D-4820-8BF3-7144ED074CFB}" destId="{D909F285-670C-42B8-8AD5-E42524335B9C}" srcOrd="8" destOrd="0" presId="urn:microsoft.com/office/officeart/2008/layout/LinedList"/>
    <dgm:cxn modelId="{1A0231F9-E3E8-44A6-8C5B-EE0CC6F0D4E5}" type="presParOf" srcId="{042E3DD0-D03D-4820-8BF3-7144ED074CFB}" destId="{1272363F-B69B-4CEF-94F9-76D9B244473D}" srcOrd="9" destOrd="0" presId="urn:microsoft.com/office/officeart/2008/layout/LinedList"/>
    <dgm:cxn modelId="{65FAD098-C384-4D0D-B9E1-A612F07D9A55}" type="presParOf" srcId="{042E3DD0-D03D-4820-8BF3-7144ED074CFB}" destId="{E43B3179-2BC9-4694-AAF7-041C3C5C5AFB}" srcOrd="10" destOrd="0" presId="urn:microsoft.com/office/officeart/2008/layout/LinedList"/>
    <dgm:cxn modelId="{0F3BFC09-3286-4508-A449-1A41624DEE01}" type="presParOf" srcId="{E43B3179-2BC9-4694-AAF7-041C3C5C5AFB}" destId="{145798F8-04D4-484A-B31A-2E02AE3DA500}" srcOrd="0" destOrd="0" presId="urn:microsoft.com/office/officeart/2008/layout/LinedList"/>
    <dgm:cxn modelId="{209FB365-B049-428C-AA16-A8DF7CC21023}" type="presParOf" srcId="{E43B3179-2BC9-4694-AAF7-041C3C5C5AFB}" destId="{EF7B6367-6E65-47DC-A439-DC0CF4770EBE}" srcOrd="1" destOrd="0" presId="urn:microsoft.com/office/officeart/2008/layout/LinedList"/>
    <dgm:cxn modelId="{0287DA45-7A87-4B49-A098-1E6368C0311D}" type="presParOf" srcId="{E43B3179-2BC9-4694-AAF7-041C3C5C5AFB}" destId="{94169C1E-D545-49B4-8090-E641FEFD19FA}" srcOrd="2" destOrd="0" presId="urn:microsoft.com/office/officeart/2008/layout/LinedList"/>
    <dgm:cxn modelId="{69384573-01D5-41FC-8FC8-450C185121E8}" type="presParOf" srcId="{042E3DD0-D03D-4820-8BF3-7144ED074CFB}" destId="{63E4254B-D854-40DA-B92E-67F935B95534}" srcOrd="11" destOrd="0" presId="urn:microsoft.com/office/officeart/2008/layout/LinedList"/>
    <dgm:cxn modelId="{5A596545-0063-4347-8F09-AA99ABCE09DE}" type="presParOf" srcId="{042E3DD0-D03D-4820-8BF3-7144ED074CFB}" destId="{CF9CE111-4887-4E29-B234-DAC81E3FB2C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CE113-B0E0-4BD5-B665-B7ABA4DD6DB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6E082-C029-4E4F-8699-F430EF8B0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c781b83cc_2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1" name="Google Shape;91;g1fc781b83cc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420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29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2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5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68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1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87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4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2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3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6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2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8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7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6E082-C029-4E4F-8699-F430EF8B0A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6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0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5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4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8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4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3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7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7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F36F-8991-4189-AC55-111034A702E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.png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.png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.png"/><Relationship Id="rId4" Type="http://schemas.openxmlformats.org/officeDocument/2006/relationships/diagramData" Target="../diagrams/data5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3.png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.png"/><Relationship Id="rId4" Type="http://schemas.openxmlformats.org/officeDocument/2006/relationships/diagramData" Target="../diagrams/data8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3953E9-7B9C-4C17-8436-0A1A8168F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AC4CB0-5202-4E7B-BBF5-16C9110AA28C}"/>
              </a:ext>
            </a:extLst>
          </p:cNvPr>
          <p:cNvSpPr/>
          <p:nvPr/>
        </p:nvSpPr>
        <p:spPr>
          <a:xfrm>
            <a:off x="340940" y="2274838"/>
            <a:ext cx="11459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Адаптация подростков, прибывших из Сирии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ACA33DC-2635-418F-8B05-E65917446E13}"/>
              </a:ext>
            </a:extLst>
          </p:cNvPr>
          <p:cNvCxnSpPr>
            <a:cxnSpLocks/>
          </p:cNvCxnSpPr>
          <p:nvPr/>
        </p:nvCxnSpPr>
        <p:spPr>
          <a:xfrm>
            <a:off x="340940" y="4029164"/>
            <a:ext cx="6279316" cy="0"/>
          </a:xfrm>
          <a:prstGeom prst="line">
            <a:avLst/>
          </a:prstGeom>
          <a:ln>
            <a:solidFill>
              <a:srgbClr val="006C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DF4AD9D-8CFC-4F32-B9BF-8258E566258E}"/>
              </a:ext>
            </a:extLst>
          </p:cNvPr>
          <p:cNvSpPr txBox="1"/>
          <p:nvPr/>
        </p:nvSpPr>
        <p:spPr>
          <a:xfrm>
            <a:off x="340940" y="4161089"/>
            <a:ext cx="1059977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Шпилев Дмитрий Анатольевич </a:t>
            </a:r>
            <a:endParaRPr lang="en-US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доктор социологических наук, доцент</a:t>
            </a:r>
          </a:p>
        </p:txBody>
      </p:sp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4798C378-0F41-43D8-21A9-8BF8B17758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116" y="110079"/>
            <a:ext cx="1392145" cy="65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34522CEB-92F8-DC88-8127-03AB1ADF0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724"/>
            <a:ext cx="2002116" cy="1396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09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AD4023D8-9EA0-4326-8A8F-7948990DF84C}"/>
              </a:ext>
            </a:extLst>
          </p:cNvPr>
          <p:cNvSpPr/>
          <p:nvPr/>
        </p:nvSpPr>
        <p:spPr>
          <a:xfrm>
            <a:off x="11604749" y="6473037"/>
            <a:ext cx="50679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10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8271" y="279302"/>
            <a:ext cx="7848888" cy="33648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ЭКСТРЕМИСТЫ И ТЕРРОРИСТЫ СТАРАЮТСЯ НАГНЕТАТЬ СТРАХ, ПОСЕЯТЬ ПАНИКУ СРЕДИ КАК МОЖНО БОЛЬШЕГО КОЛИЧЕСТВА ЛЮДЕЙ, ЗАВЛАДЕТЬ НЕОКРЕПШИМИ УМАМИ МОЛОДЕЖИ </a:t>
            </a:r>
            <a:endParaRPr lang="ru-RU" altLang="ru-RU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1667" dirty="0">
                <a:latin typeface="Montserrat Light" panose="00000400000000000000" pitchFamily="2" charset="-52"/>
              </a:rPr>
              <a:t>	</a:t>
            </a:r>
          </a:p>
          <a:p>
            <a:pPr marL="266714" lvl="1" indent="0" algn="just">
              <a:buNone/>
              <a:defRPr/>
            </a:pPr>
            <a:endParaRPr lang="ru-RU" altLang="ru-RU" sz="2000" dirty="0">
              <a:latin typeface="Montserrat Light" panose="00000400000000000000" pitchFamily="2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08271" y="1961727"/>
            <a:ext cx="11355130" cy="41867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  это возможно, если у подрастающего поколения:</a:t>
            </a:r>
          </a:p>
          <a:p>
            <a:pPr marL="0" indent="0" algn="just">
              <a:buNone/>
            </a:pPr>
            <a:r>
              <a:rPr lang="ru-RU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1) отсутствуют достойные образцы для подражания;</a:t>
            </a:r>
          </a:p>
          <a:p>
            <a:pPr marL="0" indent="0" algn="just">
              <a:buNone/>
            </a:pPr>
            <a:r>
              <a:rPr lang="ru-RU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2) нет четкой и ясной цели в жизни;</a:t>
            </a:r>
          </a:p>
          <a:p>
            <a:pPr marL="0" indent="0" algn="just">
              <a:buNone/>
            </a:pPr>
            <a:r>
              <a:rPr lang="ru-RU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3) не сформулирована понятная и общепризнанная национальная идея.</a:t>
            </a:r>
          </a:p>
          <a:p>
            <a:pPr algn="just"/>
            <a:endParaRPr lang="ru-RU" sz="2400" dirty="0">
              <a:solidFill>
                <a:srgbClr val="FF0000"/>
              </a:solidFill>
            </a:endParaRP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23" y="4292201"/>
            <a:ext cx="4228030" cy="24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C0A073A7-FE7E-2395-37F0-1136BAAAFD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E23A9F9A-5D06-CCAC-FEA1-0C9A0AB8D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45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1DA978-EBBC-4D77-A43F-5282FA4F71F5}"/>
              </a:ext>
            </a:extLst>
          </p:cNvPr>
          <p:cNvSpPr txBox="1"/>
          <p:nvPr/>
        </p:nvSpPr>
        <p:spPr>
          <a:xfrm>
            <a:off x="583005" y="1992683"/>
            <a:ext cx="1123307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Задействуется специальное программное обеспечение «</a:t>
            </a:r>
            <a:r>
              <a:rPr lang="ru-RU" sz="2800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Tor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» (исламские экстремисты предлагают использовать сайт «Аль-</a:t>
            </a:r>
            <a:r>
              <a:rPr lang="ru-RU" sz="2800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Фарук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»), которое не позволяет установить ни отправителей, ни получателей сообщения, ни владельцев тех или иных ресурсов. «</a:t>
            </a:r>
            <a:r>
              <a:rPr lang="ru-RU" sz="2800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Tor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» не использует централизованные сервера, соединение устанавливается только между доверенными лицами, а обмен файлами происходит анонимно, поскольку IP-адреса недоступны.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B99584-9C71-4A1C-97CF-FE850ECFEA70}"/>
              </a:ext>
            </a:extLst>
          </p:cNvPr>
          <p:cNvSpPr txBox="1"/>
          <p:nvPr/>
        </p:nvSpPr>
        <p:spPr>
          <a:xfrm>
            <a:off x="730737" y="198672"/>
            <a:ext cx="7418181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Проблема: </a:t>
            </a:r>
            <a:r>
              <a:rPr lang="ru-RU" sz="3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 пропаганде через социальные сети определить главный источник информации крайне сложно</a:t>
            </a:r>
            <a:endParaRPr lang="ru-RU" sz="3200" i="1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endParaRPr>
          </a:p>
        </p:txBody>
      </p:sp>
      <p:sp>
        <p:nvSpPr>
          <p:cNvPr id="9" name="Google Shape;94;g1fc781b83cc_2_10">
            <a:extLst>
              <a:ext uri="{FF2B5EF4-FFF2-40B4-BE49-F238E27FC236}">
                <a16:creationId xmlns:a16="http://schemas.microsoft.com/office/drawing/2014/main" xmlns="" id="{2EF2067F-920E-4285-AF98-E0424188DE67}"/>
              </a:ext>
            </a:extLst>
          </p:cNvPr>
          <p:cNvSpPr/>
          <p:nvPr/>
        </p:nvSpPr>
        <p:spPr>
          <a:xfrm>
            <a:off x="11604749" y="6473037"/>
            <a:ext cx="50679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11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712301"/>
            <a:ext cx="2014314" cy="201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5101226"/>
            <a:ext cx="2885768" cy="16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BFCA2976-CCD9-F791-565A-BDAEB824B1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4BE26112-733A-8028-B248-6E75673B83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3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053" y="190172"/>
            <a:ext cx="11600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Амбивалентность (двойственность) </a:t>
            </a:r>
            <a:b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воздействия сети Интернет на подростков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AE2B0E96-D260-4515-8C2F-218A10D53351}"/>
              </a:ext>
            </a:extLst>
          </p:cNvPr>
          <p:cNvSpPr/>
          <p:nvPr/>
        </p:nvSpPr>
        <p:spPr>
          <a:xfrm>
            <a:off x="11474824" y="6473037"/>
            <a:ext cx="636723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12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39062810"/>
              </p:ext>
            </p:extLst>
          </p:nvPr>
        </p:nvGraphicFramePr>
        <p:xfrm>
          <a:off x="812799" y="1448365"/>
          <a:ext cx="109377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65516930-9756-1DC9-EADE-48ED87BE61C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564FBB0D-2903-765C-734C-6B7ED8E9F3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86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687" y="201870"/>
            <a:ext cx="1160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РЕЛИГИОЗНЫЕ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537576" y="6473037"/>
            <a:ext cx="573971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13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74771910"/>
              </p:ext>
            </p:extLst>
          </p:nvPr>
        </p:nvGraphicFramePr>
        <p:xfrm>
          <a:off x="636687" y="983051"/>
          <a:ext cx="112553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E183B4A2-48C0-5ED3-0F6D-683BF1FDB5D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85195AB2-B0C7-F59E-34D9-CA82AD2BEDE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13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687" y="201870"/>
            <a:ext cx="1160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ТРАДИЦИОННЫЙ ИСЛАМ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628989" y="6473037"/>
            <a:ext cx="48255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14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57207369"/>
              </p:ext>
            </p:extLst>
          </p:nvPr>
        </p:nvGraphicFramePr>
        <p:xfrm>
          <a:off x="691268" y="1111626"/>
          <a:ext cx="109377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4" y="1161164"/>
            <a:ext cx="2267836" cy="2267836"/>
          </a:xfrm>
          <a:prstGeom prst="rect">
            <a:avLst/>
          </a:prstGeom>
        </p:spPr>
      </p:pic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6B37ABF5-3A11-A3FC-11A4-89CD52F767F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3085BAAA-9E33-8245-41C8-37B737DBA8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37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74088" y="1313783"/>
            <a:ext cx="9288209" cy="21152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Ахль аль-</a:t>
            </a:r>
            <a:r>
              <a:rPr lang="ru-RU" altLang="ru-RU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китаб</a:t>
            </a:r>
            <a:r>
              <a:rPr lang="ru-RU" alt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в исламе (люди Книги, люди </a:t>
            </a:r>
            <a:r>
              <a:rPr lang="ru-RU" altLang="ru-RU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Пасания</a:t>
            </a:r>
            <a:r>
              <a:rPr lang="ru-RU" alt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народ Завета) </a:t>
            </a: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последователи иудаизма и христианства, то есть, не язычники.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Ислам строго запрещает мусульманам оскорблять или покушаться на жизнь, имущество, честь и достоинство людей Писания.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исламском государстве они имеют право свободно исповедовать свою религию. 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Мусульманам разрешено иметь родственные связи и деловые отношения с людьми Писания.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Мусульмане-мужчины могут жениться на христианках и иудейках, но мусульманкам выходить замуж за любого немусульманина запрещено.</a:t>
            </a:r>
          </a:p>
          <a:p>
            <a:pPr marL="0" indent="0" algn="just">
              <a:buNone/>
              <a:defRPr/>
            </a:pPr>
            <a:endParaRPr lang="ru-RU" alt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alt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  <a:p>
            <a:pPr marL="266714" lvl="1" indent="0" algn="just">
              <a:buNone/>
              <a:defRPr/>
            </a:pPr>
            <a:endParaRPr lang="ru-RU" alt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335" y="321294"/>
            <a:ext cx="1194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Кроме того:</a:t>
            </a:r>
          </a:p>
        </p:txBody>
      </p:sp>
      <p:sp>
        <p:nvSpPr>
          <p:cNvPr id="10" name="Хорда 9"/>
          <p:cNvSpPr/>
          <p:nvPr/>
        </p:nvSpPr>
        <p:spPr>
          <a:xfrm rot="18699122" flipH="1">
            <a:off x="-1935866" y="1985923"/>
            <a:ext cx="3668485" cy="3363686"/>
          </a:xfrm>
          <a:prstGeom prst="chord">
            <a:avLst>
              <a:gd name="adj1" fmla="val 2700000"/>
              <a:gd name="adj2" fmla="val 13085953"/>
            </a:avLst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2" name="Хорда 11"/>
          <p:cNvSpPr/>
          <p:nvPr/>
        </p:nvSpPr>
        <p:spPr>
          <a:xfrm rot="18699122" flipH="1">
            <a:off x="-1934677" y="1740236"/>
            <a:ext cx="4086796" cy="3855059"/>
          </a:xfrm>
          <a:prstGeom prst="chord">
            <a:avLst>
              <a:gd name="adj1" fmla="val 2700000"/>
              <a:gd name="adj2" fmla="val 13085953"/>
            </a:avLst>
          </a:prstGeom>
          <a:noFill/>
          <a:ln>
            <a:solidFill>
              <a:srgbClr val="006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611A52-3415-41FE-9924-FD0A6853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9" name="Google Shape;94;g1fc781b83cc_2_10">
            <a:extLst>
              <a:ext uri="{FF2B5EF4-FFF2-40B4-BE49-F238E27FC236}">
                <a16:creationId xmlns:a16="http://schemas.microsoft.com/office/drawing/2014/main" xmlns="" id="{1F28F3F6-1654-488A-BEA7-E3E361C51662}"/>
              </a:ext>
            </a:extLst>
          </p:cNvPr>
          <p:cNvSpPr/>
          <p:nvPr/>
        </p:nvSpPr>
        <p:spPr>
          <a:xfrm>
            <a:off x="11691891" y="6473037"/>
            <a:ext cx="419656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15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6F79B7C5-CAE1-894C-90FD-42D36A8AE5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359BB8BA-A53A-F92C-902B-BDDD87B5E9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96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74088" y="1552548"/>
            <a:ext cx="8885583" cy="21152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Зимми или </a:t>
            </a:r>
            <a:r>
              <a:rPr lang="ru-RU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дхимма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(народ Завета или </a:t>
            </a:r>
            <a:r>
              <a:rPr lang="ru-RU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Му‘ахид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или защищенное лицо)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действует обязательство государства защищать жизнь, имущество, а также свободу вероисповедания человека (не мусульманина) в обмен на лояльность государству и уплату налога – джизья (вместо закята). В остальном были равны по законам о собственности, контрактах и обязательствах. </a:t>
            </a:r>
          </a:p>
          <a:p>
            <a:pPr marL="0" indent="0" algn="just">
              <a:buNone/>
              <a:defRPr/>
            </a:pPr>
            <a:endParaRPr lang="ru-RU" alt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  <a:p>
            <a:pPr marL="266714" lvl="1" indent="0" algn="just">
              <a:buNone/>
              <a:defRPr/>
            </a:pPr>
            <a:endParaRPr lang="ru-RU" alt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335" y="321294"/>
            <a:ext cx="1194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Также:</a:t>
            </a:r>
          </a:p>
        </p:txBody>
      </p:sp>
      <p:sp>
        <p:nvSpPr>
          <p:cNvPr id="10" name="Хорда 9"/>
          <p:cNvSpPr/>
          <p:nvPr/>
        </p:nvSpPr>
        <p:spPr>
          <a:xfrm rot="18699122" flipH="1">
            <a:off x="-1935866" y="1985923"/>
            <a:ext cx="3668485" cy="3363686"/>
          </a:xfrm>
          <a:prstGeom prst="chord">
            <a:avLst>
              <a:gd name="adj1" fmla="val 2700000"/>
              <a:gd name="adj2" fmla="val 13085953"/>
            </a:avLst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2" name="Хорда 11"/>
          <p:cNvSpPr/>
          <p:nvPr/>
        </p:nvSpPr>
        <p:spPr>
          <a:xfrm rot="18699122" flipH="1">
            <a:off x="-1934677" y="1740236"/>
            <a:ext cx="4086796" cy="3855059"/>
          </a:xfrm>
          <a:prstGeom prst="chord">
            <a:avLst>
              <a:gd name="adj1" fmla="val 2700000"/>
              <a:gd name="adj2" fmla="val 13085953"/>
            </a:avLst>
          </a:prstGeom>
          <a:noFill/>
          <a:ln>
            <a:solidFill>
              <a:srgbClr val="006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611A52-3415-41FE-9924-FD0A6853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9" name="Google Shape;94;g1fc781b83cc_2_10">
            <a:extLst>
              <a:ext uri="{FF2B5EF4-FFF2-40B4-BE49-F238E27FC236}">
                <a16:creationId xmlns:a16="http://schemas.microsoft.com/office/drawing/2014/main" xmlns="" id="{1F28F3F6-1654-488A-BEA7-E3E361C51662}"/>
              </a:ext>
            </a:extLst>
          </p:cNvPr>
          <p:cNvSpPr/>
          <p:nvPr/>
        </p:nvSpPr>
        <p:spPr>
          <a:xfrm>
            <a:off x="11691891" y="6473037"/>
            <a:ext cx="419656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16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69350F69-31C5-059D-E175-35726CB53E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5DFD8D91-05F5-0D76-B75C-C808D607D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687" y="201870"/>
            <a:ext cx="1160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ИСЛАМ ВАХХАБИТСКОГО ТОЛКА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628989" y="6473037"/>
            <a:ext cx="48255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17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8085578"/>
              </p:ext>
            </p:extLst>
          </p:nvPr>
        </p:nvGraphicFramePr>
        <p:xfrm>
          <a:off x="691268" y="1111626"/>
          <a:ext cx="109377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83B63866-E623-AA12-F3F8-AFA15430EE8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23899" y="183750"/>
            <a:ext cx="1054102" cy="4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732A2C61-6178-C697-E579-6ABB81C145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444257" y="116031"/>
            <a:ext cx="1519558" cy="543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1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687" y="201870"/>
            <a:ext cx="1160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ЦЕЛИ ВАХХАБИТОВ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604749" y="6473037"/>
            <a:ext cx="50679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18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40C19B-F3BD-921A-12D4-A680849D3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774190"/>
              </p:ext>
            </p:extLst>
          </p:nvPr>
        </p:nvGraphicFramePr>
        <p:xfrm>
          <a:off x="830729" y="1111626"/>
          <a:ext cx="1092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5DE836C2-DDF5-002C-6981-01E73F62910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DB1936C5-9966-9EA5-7DC0-3136CC21C0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67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687" y="201870"/>
            <a:ext cx="1160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ЭТОГО ОНИ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604749" y="6473037"/>
            <a:ext cx="50679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19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40C19B-F3BD-921A-12D4-A680849D3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988427"/>
              </p:ext>
            </p:extLst>
          </p:nvPr>
        </p:nvGraphicFramePr>
        <p:xfrm>
          <a:off x="894083" y="1236195"/>
          <a:ext cx="1092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3E4CA364-FB6F-C9CB-AE55-75A3C0F1D2F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D7389214-E8BC-21F4-1293-4D9A1A6100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71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c781b83cc_2_10"/>
          <p:cNvSpPr/>
          <p:nvPr/>
        </p:nvSpPr>
        <p:spPr>
          <a:xfrm>
            <a:off x="6346371" y="3603171"/>
            <a:ext cx="2242500" cy="3254700"/>
          </a:xfrm>
          <a:prstGeom prst="rect">
            <a:avLst/>
          </a:prstGeom>
          <a:solidFill>
            <a:srgbClr val="8CC63E">
              <a:alpha val="35686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fc781b83cc_2_10"/>
          <p:cNvSpPr/>
          <p:nvPr/>
        </p:nvSpPr>
        <p:spPr>
          <a:xfrm>
            <a:off x="749156" y="2126620"/>
            <a:ext cx="5317675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доктор социологических наук, доцент,</a:t>
            </a:r>
          </a:p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профессор кафедры</a:t>
            </a:r>
          </a:p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общей социологии и социальной работы</a:t>
            </a:r>
          </a:p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ННГУ им. Н.И. Лобачевского,</a:t>
            </a:r>
          </a:p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профессор кафедры криминологии</a:t>
            </a:r>
          </a:p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Нижегородской академии МВД РФ,</a:t>
            </a:r>
          </a:p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Член Общественного Совета при ГУ МВД России</a:t>
            </a:r>
          </a:p>
          <a:p>
            <a:pPr marL="12700" marR="5080" lvl="0">
              <a:lnSpc>
                <a:spcPct val="98900"/>
              </a:lnSpc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по Нижегородской области</a:t>
            </a:r>
          </a:p>
        </p:txBody>
      </p:sp>
      <p:sp>
        <p:nvSpPr>
          <p:cNvPr id="95" name="Google Shape;95;g1fc781b83cc_2_10"/>
          <p:cNvSpPr txBox="1"/>
          <p:nvPr/>
        </p:nvSpPr>
        <p:spPr>
          <a:xfrm>
            <a:off x="891136" y="717540"/>
            <a:ext cx="40623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000000"/>
              </a:buClr>
              <a:buSzPts val="2600"/>
            </a:pPr>
            <a:r>
              <a:rPr lang="ru-RU" sz="3600" b="1" dirty="0">
                <a:solidFill>
                  <a:srgbClr val="000000"/>
                </a:solidFill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  <a:sym typeface="Times New Roman"/>
              </a:rPr>
              <a:t>Шпилев Дмитрий Анатольевич </a:t>
            </a:r>
            <a:endParaRPr sz="3600" b="1" i="0" u="none" strike="noStrike" cap="none" dirty="0">
              <a:solidFill>
                <a:srgbClr val="000000"/>
              </a:solidFill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  <a:sym typeface="Times New Roman"/>
            </a:endParaRPr>
          </a:p>
        </p:txBody>
      </p:sp>
      <p:pic>
        <p:nvPicPr>
          <p:cNvPr id="96" name="Google Shape;96;g1fc781b83cc_2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g1fc781b83cc_2_10"/>
          <p:cNvCxnSpPr/>
          <p:nvPr/>
        </p:nvCxnSpPr>
        <p:spPr>
          <a:xfrm>
            <a:off x="749160" y="1960028"/>
            <a:ext cx="3822000" cy="32100"/>
          </a:xfrm>
          <a:prstGeom prst="straightConnector1">
            <a:avLst/>
          </a:prstGeom>
          <a:noFill/>
          <a:ln w="19050" cap="flat" cmpd="sng">
            <a:solidFill>
              <a:srgbClr val="006C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g1fc781b83cc_2_10"/>
          <p:cNvSpPr/>
          <p:nvPr/>
        </p:nvSpPr>
        <p:spPr>
          <a:xfrm>
            <a:off x="429057" y="583038"/>
            <a:ext cx="320100" cy="1377000"/>
          </a:xfrm>
          <a:prstGeom prst="rect">
            <a:avLst/>
          </a:prstGeom>
          <a:solidFill>
            <a:srgbClr val="8CC63E">
              <a:alpha val="35686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fc781b83cc_2_10"/>
          <p:cNvSpPr/>
          <p:nvPr/>
        </p:nvSpPr>
        <p:spPr>
          <a:xfrm>
            <a:off x="7324344" y="2734056"/>
            <a:ext cx="3487200" cy="3429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6C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Место для фото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4;g1fc781b83cc_2_10">
            <a:extLst>
              <a:ext uri="{FF2B5EF4-FFF2-40B4-BE49-F238E27FC236}">
                <a16:creationId xmlns:a16="http://schemas.microsoft.com/office/drawing/2014/main" xmlns="" id="{2C9D3618-60B6-41E9-83D8-3E94A613834D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2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47" y="1992128"/>
            <a:ext cx="3775994" cy="43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6" y="4698520"/>
            <a:ext cx="1956342" cy="195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xmlns="" id="{373682BF-2694-11A4-0FB2-8A46DC1C5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687" y="201870"/>
            <a:ext cx="1160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ПРИМЕНЯЮТ ТАКИЕ МЕТОДЫ, КАК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628989" y="6473037"/>
            <a:ext cx="48255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20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11054993"/>
              </p:ext>
            </p:extLst>
          </p:nvPr>
        </p:nvGraphicFramePr>
        <p:xfrm>
          <a:off x="691268" y="1111626"/>
          <a:ext cx="109377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oogle Shape;96;g1fc781b83cc_2_10">
            <a:extLst>
              <a:ext uri="{FF2B5EF4-FFF2-40B4-BE49-F238E27FC236}">
                <a16:creationId xmlns:a16="http://schemas.microsoft.com/office/drawing/2014/main" xmlns="" id="{9BCEFFF2-7E13-A838-3AE6-0548C355DD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23899" y="183750"/>
            <a:ext cx="1054102" cy="4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0FC7B7AF-5014-A906-A74C-CB93F0B0C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444257" y="116031"/>
            <a:ext cx="1519558" cy="543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526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ChangeArrowheads="1"/>
          </p:cNvSpPr>
          <p:nvPr/>
        </p:nvSpPr>
        <p:spPr>
          <a:xfrm>
            <a:off x="938442" y="2025882"/>
            <a:ext cx="10997436" cy="3540729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435" y="545368"/>
            <a:ext cx="990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СПЕЦИАЛИСТАМ, РАБОТАЮЩИМ С ПОДРОСТКАМИ, ПРИБЫВШИМИ ИЗ МУСУЛЬМАНСКИХ СТРАН, НЕОБХОДИМО ЗНАТЬ, ЧТО ЛИДЕРЫ 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14A2F044-94E3-4B39-B594-9BF9912123BE}"/>
              </a:ext>
            </a:extLst>
          </p:cNvPr>
          <p:cNvSpPr/>
          <p:nvPr/>
        </p:nvSpPr>
        <p:spPr>
          <a:xfrm>
            <a:off x="11604749" y="6473037"/>
            <a:ext cx="50679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21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3D1496E-698C-BA20-C165-3724B1E22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301543"/>
              </p:ext>
            </p:extLst>
          </p:nvPr>
        </p:nvGraphicFramePr>
        <p:xfrm>
          <a:off x="839092" y="1812980"/>
          <a:ext cx="11096786" cy="48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oogle Shape;96;g1fc781b83cc_2_10">
            <a:extLst>
              <a:ext uri="{FF2B5EF4-FFF2-40B4-BE49-F238E27FC236}">
                <a16:creationId xmlns:a16="http://schemas.microsoft.com/office/drawing/2014/main" xmlns="" id="{BEEAB585-FA59-1726-FAF9-6A2703BD431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13140" y="69731"/>
            <a:ext cx="1054102" cy="4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B399EFEB-D1F5-9A8A-6A89-D459BB0F93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591989" y="21313"/>
            <a:ext cx="1519558" cy="543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458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609" y="434984"/>
            <a:ext cx="116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ЧТО СЛЕДУЕТ ОБРАТИТЬ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8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40C19B-F3BD-921A-12D4-A680849D3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477908"/>
              </p:ext>
            </p:extLst>
          </p:nvPr>
        </p:nvGraphicFramePr>
        <p:xfrm>
          <a:off x="894083" y="1236195"/>
          <a:ext cx="1092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987B7504-0F05-73D0-27C5-8D62A7D5A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12815" y="5102116"/>
            <a:ext cx="1879185" cy="1879185"/>
          </a:xfrm>
          <a:prstGeom prst="rect">
            <a:avLst/>
          </a:prstGeom>
        </p:spPr>
      </p:pic>
      <p:pic>
        <p:nvPicPr>
          <p:cNvPr id="12" name="Google Shape;96;g1fc781b83cc_2_10">
            <a:extLst>
              <a:ext uri="{FF2B5EF4-FFF2-40B4-BE49-F238E27FC236}">
                <a16:creationId xmlns:a16="http://schemas.microsoft.com/office/drawing/2014/main" xmlns="" id="{AC2C7856-6223-40B7-4772-79DA5B4BB1B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52937" y="152096"/>
            <a:ext cx="1054102" cy="4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xmlns="" id="{3FC769DB-25AF-BAF5-1F8F-6D35266A2D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672442" y="57256"/>
            <a:ext cx="1519558" cy="543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4;g1fc781b83cc_2_10">
            <a:extLst>
              <a:ext uri="{FF2B5EF4-FFF2-40B4-BE49-F238E27FC236}">
                <a16:creationId xmlns:a16="http://schemas.microsoft.com/office/drawing/2014/main" xmlns="" id="{7DEE4CEF-AD3D-C999-E5D6-149DF239ECF4}"/>
              </a:ext>
            </a:extLst>
          </p:cNvPr>
          <p:cNvSpPr/>
          <p:nvPr/>
        </p:nvSpPr>
        <p:spPr>
          <a:xfrm>
            <a:off x="504174" y="6455057"/>
            <a:ext cx="506798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22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722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053" y="372286"/>
            <a:ext cx="116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ЧТО СЛЕДУЕТ ОБРАТИТЬ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671923" y="6473037"/>
            <a:ext cx="43962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23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40C19B-F3BD-921A-12D4-A680849D3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078004"/>
              </p:ext>
            </p:extLst>
          </p:nvPr>
        </p:nvGraphicFramePr>
        <p:xfrm>
          <a:off x="894083" y="1236195"/>
          <a:ext cx="1092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987B7504-0F05-73D0-27C5-8D62A7D5A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17343" y="4703420"/>
            <a:ext cx="2154580" cy="2154580"/>
          </a:xfrm>
          <a:prstGeom prst="rect">
            <a:avLst/>
          </a:prstGeom>
        </p:spPr>
      </p:pic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57BD9C15-2EEF-F3D7-944D-7EB9819976F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52937" y="152096"/>
            <a:ext cx="1054102" cy="4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56BA5788-EEAB-AFBF-1C39-F3F95B8C4C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672442" y="57256"/>
            <a:ext cx="1519558" cy="543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86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053" y="470811"/>
            <a:ext cx="116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ЧТО СЛЕДУЕТ ОБРАТИТЬ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587C71F8-8CD6-4FBF-9FB6-0E2540F116C3}"/>
              </a:ext>
            </a:extLst>
          </p:cNvPr>
          <p:cNvSpPr/>
          <p:nvPr/>
        </p:nvSpPr>
        <p:spPr>
          <a:xfrm>
            <a:off x="11564471" y="6473037"/>
            <a:ext cx="547076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24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40C19B-F3BD-921A-12D4-A680849D3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469294"/>
              </p:ext>
            </p:extLst>
          </p:nvPr>
        </p:nvGraphicFramePr>
        <p:xfrm>
          <a:off x="894083" y="1236195"/>
          <a:ext cx="1092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987B7504-0F05-73D0-27C5-8D62A7D5A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17343" y="4703420"/>
            <a:ext cx="2154580" cy="2154580"/>
          </a:xfrm>
          <a:prstGeom prst="rect">
            <a:avLst/>
          </a:prstGeom>
        </p:spPr>
      </p:pic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94EB7D0C-CE8A-8781-148A-B267E96DB67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52937" y="152096"/>
            <a:ext cx="1054102" cy="4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EBB343F0-1C2C-C073-D4B9-BC5C76BAD3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672442" y="57256"/>
            <a:ext cx="1519558" cy="543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47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15185" y="1152291"/>
            <a:ext cx="9288209" cy="21152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Подросток прибыл из Сирийской Республики. Живет с бабушкой. Испытывает трудности с адаптацией, плачет, тоскует по родителям, часто молится, спрашивает о том, как выйти в Интернет.</a:t>
            </a:r>
          </a:p>
          <a:p>
            <a:pPr marL="0" indent="0" algn="just">
              <a:buNone/>
              <a:defRPr/>
            </a:pPr>
            <a:endParaRPr lang="ru-RU" alt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школе ведет себя замкнуто, не стремится к установлению дружеских контактов с одноклассниками, временами агрессивен, испытывает трудности с коммуникацией на русском языке.</a:t>
            </a:r>
          </a:p>
          <a:p>
            <a:pPr marL="0" indent="0" algn="just">
              <a:buNone/>
              <a:defRPr/>
            </a:pPr>
            <a:endParaRPr lang="ru-RU" alt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Периодически задает вопросы о ходе военных действий, не хочет посещать мечеть и знакомиться с местным муллой, интересуется оружием.</a:t>
            </a:r>
          </a:p>
          <a:p>
            <a:pPr marL="0" indent="0" algn="just">
              <a:buNone/>
              <a:defRPr/>
            </a:pPr>
            <a:endParaRPr lang="ru-RU" alt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Опишите действия педагогических работников, куратора, опекунов и местного муллы в сложившейся ситуации.</a:t>
            </a:r>
          </a:p>
          <a:p>
            <a:pPr marL="0" indent="0" algn="just">
              <a:buNone/>
              <a:defRPr/>
            </a:pPr>
            <a:endParaRPr lang="ru-RU" altLang="ru-RU" sz="2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altLang="ru-RU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1667" dirty="0">
                <a:latin typeface="Montserrat Light" panose="00000400000000000000" pitchFamily="2" charset="-52"/>
              </a:rPr>
              <a:t>	</a:t>
            </a:r>
          </a:p>
          <a:p>
            <a:pPr marL="266714" lvl="1" indent="0" algn="just">
              <a:buNone/>
              <a:defRPr/>
            </a:pPr>
            <a:endParaRPr lang="ru-RU" altLang="ru-RU" sz="2000" dirty="0">
              <a:latin typeface="Montserrat Light" panose="000004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335" y="321294"/>
            <a:ext cx="11946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4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КЕЙС</a:t>
            </a:r>
          </a:p>
        </p:txBody>
      </p:sp>
      <p:sp>
        <p:nvSpPr>
          <p:cNvPr id="10" name="Хорда 9"/>
          <p:cNvSpPr/>
          <p:nvPr/>
        </p:nvSpPr>
        <p:spPr>
          <a:xfrm rot="18699122" flipH="1">
            <a:off x="-1935866" y="1985923"/>
            <a:ext cx="3668485" cy="3363686"/>
          </a:xfrm>
          <a:prstGeom prst="chord">
            <a:avLst>
              <a:gd name="adj1" fmla="val 2700000"/>
              <a:gd name="adj2" fmla="val 13085953"/>
            </a:avLst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2" name="Хорда 11"/>
          <p:cNvSpPr/>
          <p:nvPr/>
        </p:nvSpPr>
        <p:spPr>
          <a:xfrm rot="18699122" flipH="1">
            <a:off x="-1934677" y="1740236"/>
            <a:ext cx="4086796" cy="3855059"/>
          </a:xfrm>
          <a:prstGeom prst="chord">
            <a:avLst>
              <a:gd name="adj1" fmla="val 2700000"/>
              <a:gd name="adj2" fmla="val 13085953"/>
            </a:avLst>
          </a:prstGeom>
          <a:noFill/>
          <a:ln>
            <a:solidFill>
              <a:srgbClr val="006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611A52-3415-41FE-9924-FD0A6853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BF0E5568-C80B-46C4-BBCE-FF4A4AC153E5}"/>
              </a:ext>
            </a:extLst>
          </p:cNvPr>
          <p:cNvSpPr/>
          <p:nvPr/>
        </p:nvSpPr>
        <p:spPr>
          <a:xfrm>
            <a:off x="11503394" y="6473037"/>
            <a:ext cx="608153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25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D97989-B25C-C8A0-F04D-9B4861E9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pic>
        <p:nvPicPr>
          <p:cNvPr id="3" name="Google Shape;96;g1fc781b83cc_2_10">
            <a:extLst>
              <a:ext uri="{FF2B5EF4-FFF2-40B4-BE49-F238E27FC236}">
                <a16:creationId xmlns:a16="http://schemas.microsoft.com/office/drawing/2014/main" xmlns="" id="{7A11E7AD-2F6D-2DF1-0D3E-98C8AF36DC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58667C65-F108-AA14-651D-6BF2D8A401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407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 txBox="1">
            <a:spLocks/>
          </p:cNvSpPr>
          <p:nvPr/>
        </p:nvSpPr>
        <p:spPr>
          <a:xfrm>
            <a:off x="975405" y="2223883"/>
            <a:ext cx="10241190" cy="9335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80"/>
              </a:spcBef>
            </a:pPr>
            <a:r>
              <a:rPr lang="ru-RU" sz="6000" spc="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 ЗА ВНИМАНИЕ!!!</a:t>
            </a:r>
            <a:endParaRPr lang="ru-RU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8D69792-95C4-4281-9B45-FCC16E60EF38}"/>
              </a:ext>
            </a:extLst>
          </p:cNvPr>
          <p:cNvCxnSpPr/>
          <p:nvPr/>
        </p:nvCxnSpPr>
        <p:spPr>
          <a:xfrm>
            <a:off x="0" y="2097405"/>
            <a:ext cx="2307771" cy="4760595"/>
          </a:xfrm>
          <a:prstGeom prst="line">
            <a:avLst/>
          </a:prstGeom>
          <a:ln w="38100">
            <a:solidFill>
              <a:srgbClr val="53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33AE709-5A68-4CBF-95D0-02C68EFEED45}"/>
              </a:ext>
            </a:extLst>
          </p:cNvPr>
          <p:cNvCxnSpPr/>
          <p:nvPr/>
        </p:nvCxnSpPr>
        <p:spPr>
          <a:xfrm>
            <a:off x="0" y="2478405"/>
            <a:ext cx="2097505" cy="4379595"/>
          </a:xfrm>
          <a:prstGeom prst="line">
            <a:avLst/>
          </a:prstGeom>
          <a:ln w="38100">
            <a:solidFill>
              <a:srgbClr val="53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712EEDE-D9EE-4BE0-819D-C101A20F8DA2}"/>
              </a:ext>
            </a:extLst>
          </p:cNvPr>
          <p:cNvCxnSpPr/>
          <p:nvPr/>
        </p:nvCxnSpPr>
        <p:spPr>
          <a:xfrm>
            <a:off x="0" y="2902949"/>
            <a:ext cx="1894114" cy="3955051"/>
          </a:xfrm>
          <a:prstGeom prst="line">
            <a:avLst/>
          </a:prstGeom>
          <a:ln w="38100">
            <a:solidFill>
              <a:srgbClr val="53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CE6F551-409B-48F4-886C-DBDBA56A2EDE}"/>
              </a:ext>
            </a:extLst>
          </p:cNvPr>
          <p:cNvCxnSpPr/>
          <p:nvPr/>
        </p:nvCxnSpPr>
        <p:spPr>
          <a:xfrm>
            <a:off x="0" y="3429000"/>
            <a:ext cx="1664368" cy="3429000"/>
          </a:xfrm>
          <a:prstGeom prst="line">
            <a:avLst/>
          </a:prstGeom>
          <a:ln w="38100">
            <a:solidFill>
              <a:srgbClr val="53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CC4E043-7F77-4B9C-BC43-B0D063686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B686B0E-5A47-BAAA-5D57-A22C7D55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96" y="3367901"/>
            <a:ext cx="3052808" cy="305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D59918-7A54-402E-013C-DD95579E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23B294F8-8B92-CBC9-A9AA-7C41BB90F6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ADEEBDA3-F897-B036-AB3B-44D9F560C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17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7993" y="1907079"/>
            <a:ext cx="496538" cy="3364851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37994" y="1917198"/>
            <a:ext cx="7773572" cy="33648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rabicPeriod"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Амбивалентность (двойственность) воздействия сети Интернет на подростков.</a:t>
            </a:r>
            <a:endParaRPr lang="en-US" alt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Font typeface="Arial" pitchFamily="34" charset="0"/>
              <a:buAutoNum type="arabicPeriod"/>
              <a:defRPr/>
            </a:pPr>
            <a:endParaRPr lang="ru-RU" alt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Font typeface="Arial" pitchFamily="34" charset="0"/>
              <a:buAutoNum type="arabicPeriod"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Религиозные организации в современном мире: традиционный и радикальный ислам.</a:t>
            </a:r>
            <a:endParaRPr lang="en-US" alt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Font typeface="Arial" pitchFamily="34" charset="0"/>
              <a:buAutoNum type="arabicPeriod"/>
              <a:defRPr/>
            </a:pPr>
            <a:endParaRPr lang="ru-RU" alt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Важные маркеры зараженности религиозным экстремизмом.</a:t>
            </a:r>
            <a:endParaRPr lang="en-US" alt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Font typeface="Arial" pitchFamily="34" charset="0"/>
              <a:buAutoNum type="arabicPeriod"/>
              <a:defRPr/>
            </a:pPr>
            <a:endParaRPr lang="en-US" alt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Font typeface="Arial" pitchFamily="34" charset="0"/>
              <a:buAutoNum type="arabicPeriod"/>
              <a:defRPr/>
            </a:pP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Решение кейса.</a:t>
            </a:r>
            <a:endParaRPr lang="ru-RU" alt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altLang="ru-RU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1667" dirty="0">
                <a:latin typeface="Montserrat Light" panose="00000400000000000000" pitchFamily="2" charset="-52"/>
              </a:rPr>
              <a:t>	</a:t>
            </a:r>
          </a:p>
          <a:p>
            <a:pPr marL="266714" lvl="1" indent="0" algn="just">
              <a:buNone/>
              <a:defRPr/>
            </a:pPr>
            <a:endParaRPr lang="ru-RU" altLang="ru-RU" sz="2000" dirty="0">
              <a:latin typeface="Montserrat Light" panose="000004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335" y="163327"/>
            <a:ext cx="1032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5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ПЛАН РАБОТЫ</a:t>
            </a:r>
          </a:p>
        </p:txBody>
      </p:sp>
      <p:sp>
        <p:nvSpPr>
          <p:cNvPr id="10" name="Хорда 9"/>
          <p:cNvSpPr/>
          <p:nvPr/>
        </p:nvSpPr>
        <p:spPr>
          <a:xfrm rot="18699122" flipH="1">
            <a:off x="-1935866" y="1985923"/>
            <a:ext cx="3668485" cy="3363686"/>
          </a:xfrm>
          <a:prstGeom prst="chord">
            <a:avLst>
              <a:gd name="adj1" fmla="val 2700000"/>
              <a:gd name="adj2" fmla="val 13085953"/>
            </a:avLst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2" name="Хорда 11"/>
          <p:cNvSpPr/>
          <p:nvPr/>
        </p:nvSpPr>
        <p:spPr>
          <a:xfrm rot="18699122" flipH="1">
            <a:off x="-1934677" y="1740236"/>
            <a:ext cx="4086796" cy="3855059"/>
          </a:xfrm>
          <a:prstGeom prst="chord">
            <a:avLst>
              <a:gd name="adj1" fmla="val 2700000"/>
              <a:gd name="adj2" fmla="val 13085953"/>
            </a:avLst>
          </a:prstGeom>
          <a:noFill/>
          <a:ln>
            <a:solidFill>
              <a:srgbClr val="006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611A52-3415-41FE-9924-FD0A6853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9" name="Google Shape;94;g1fc781b83cc_2_10">
            <a:extLst>
              <a:ext uri="{FF2B5EF4-FFF2-40B4-BE49-F238E27FC236}">
                <a16:creationId xmlns:a16="http://schemas.microsoft.com/office/drawing/2014/main" xmlns="" id="{5C14B750-7676-486E-BCCC-48B23F071191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3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ED83181E-33B8-28B9-2ABD-7D1D8CE8EC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CC180E9F-F112-32D5-622D-B8A312F2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ChangeArrowheads="1"/>
          </p:cNvSpPr>
          <p:nvPr/>
        </p:nvSpPr>
        <p:spPr>
          <a:xfrm>
            <a:off x="725648" y="969581"/>
            <a:ext cx="11274026" cy="5703029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92" indent="123832" algn="just">
              <a:lnSpc>
                <a:spcPct val="150000"/>
              </a:lnSpc>
              <a:spcAft>
                <a:spcPts val="9"/>
              </a:spcAft>
            </a:pPr>
            <a:endParaRPr lang="ru-RU" altLang="ru-RU" sz="1200" dirty="0">
              <a:solidFill>
                <a:srgbClr val="000000"/>
              </a:solidFill>
              <a:latin typeface="Montserrat Light" panose="00000400000000000000" pitchFamily="2" charset="-52"/>
              <a:cs typeface="Times New Roman" pitchFamily="18" charset="0"/>
            </a:endParaRPr>
          </a:p>
          <a:p>
            <a:pPr marL="5292" indent="0" algn="just">
              <a:lnSpc>
                <a:spcPct val="150000"/>
              </a:lnSpc>
              <a:spcBef>
                <a:spcPts val="0"/>
              </a:spcBef>
              <a:spcAft>
                <a:spcPts val="9"/>
              </a:spcAft>
              <a:buNone/>
            </a:pPr>
            <a:r>
              <a:rPr lang="ru-RU" alt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Испанский социолог М. </a:t>
            </a:r>
            <a:r>
              <a:rPr lang="ru-RU" altLang="ru-RU" sz="3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Кастельс</a:t>
            </a:r>
            <a:r>
              <a:rPr lang="ru-RU" alt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ввел в оборот термин</a:t>
            </a:r>
            <a:r>
              <a:rPr lang="en-US" alt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«сетевое общество» </a:t>
            </a:r>
            <a:r>
              <a:rPr lang="ru-RU" alt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(«общество сетевых структур»). </a:t>
            </a:r>
          </a:p>
          <a:p>
            <a:pPr marL="5292" indent="0" algn="just">
              <a:lnSpc>
                <a:spcPct val="150000"/>
              </a:lnSpc>
              <a:spcAft>
                <a:spcPts val="9"/>
              </a:spcAft>
              <a:buNone/>
            </a:pPr>
            <a:endParaRPr lang="ru-RU" altLang="ru-RU" sz="2133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207" y="247914"/>
            <a:ext cx="945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ЦИФРОВОЕ ОБЩЕСТВО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8" name="Google Shape;94;g1fc781b83cc_2_10">
            <a:extLst>
              <a:ext uri="{FF2B5EF4-FFF2-40B4-BE49-F238E27FC236}">
                <a16:creationId xmlns:a16="http://schemas.microsoft.com/office/drawing/2014/main" xmlns="" id="{4398C6EE-0A80-4BDB-A510-9ED53106B72E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4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5" y="3370729"/>
            <a:ext cx="4001720" cy="296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4935" y="3821095"/>
            <a:ext cx="7384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Интернет – это новая всепроникающая коммуникационная среда, преобразующая все сферы жизни общества. </a:t>
            </a:r>
          </a:p>
        </p:txBody>
      </p:sp>
      <p:pic>
        <p:nvPicPr>
          <p:cNvPr id="9" name="Google Shape;96;g1fc781b83cc_2_10">
            <a:extLst>
              <a:ext uri="{FF2B5EF4-FFF2-40B4-BE49-F238E27FC236}">
                <a16:creationId xmlns:a16="http://schemas.microsoft.com/office/drawing/2014/main" xmlns="" id="{7494CBEC-08D0-88AD-CBBF-B65FAFB8EA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B1ADE451-4A26-961C-2144-D05479C664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72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ChangeArrowheads="1"/>
          </p:cNvSpPr>
          <p:nvPr/>
        </p:nvSpPr>
        <p:spPr>
          <a:xfrm>
            <a:off x="689789" y="1078911"/>
            <a:ext cx="11274026" cy="5703029"/>
          </a:xfrm>
          <a:prstGeom prst="rect">
            <a:avLst/>
          </a:prstGeom>
        </p:spPr>
        <p:txBody>
          <a:bodyPr vert="horz" lIns="60960" tIns="30480" rIns="60960" bIns="3048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92" indent="123832" algn="just">
              <a:lnSpc>
                <a:spcPct val="150000"/>
              </a:lnSpc>
              <a:spcAft>
                <a:spcPts val="9"/>
              </a:spcAft>
            </a:pPr>
            <a:endParaRPr lang="ru-RU" altLang="ru-RU" sz="1200" dirty="0">
              <a:solidFill>
                <a:srgbClr val="000000"/>
              </a:solidFill>
              <a:latin typeface="Montserrat Light" panose="00000400000000000000" pitchFamily="2" charset="-52"/>
              <a:cs typeface="Times New Roman" pitchFamily="18" charset="0"/>
            </a:endParaRPr>
          </a:p>
          <a:p>
            <a:pPr marL="5292" indent="0" algn="just">
              <a:spcBef>
                <a:spcPts val="0"/>
              </a:spcBef>
              <a:buNone/>
            </a:pPr>
            <a:r>
              <a:rPr lang="ru-RU" alt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сетевом обществе для подтверждения своей социальной идентичности приходиться использовать новые практики, которые не всегда являются безопасными и безобидными как для социума, так и для самой личности.</a:t>
            </a:r>
            <a:endParaRPr lang="en-US" alt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292" indent="0" algn="just">
              <a:spcBef>
                <a:spcPts val="0"/>
              </a:spcBef>
              <a:buNone/>
            </a:pPr>
            <a:endParaRPr lang="en-US" alt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292" indent="0" algn="just">
              <a:spcBef>
                <a:spcPts val="0"/>
              </a:spcBef>
              <a:buNone/>
            </a:pPr>
            <a:r>
              <a:rPr lang="ru-RU" alt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Это происходит на фоне высокой скорости социальных изменений, происходящих в современном мире, кризиса отдельных социальных институтов (семьи, образования).</a:t>
            </a:r>
          </a:p>
          <a:p>
            <a:pPr marL="5292" indent="0" algn="just">
              <a:lnSpc>
                <a:spcPct val="150000"/>
              </a:lnSpc>
              <a:spcAft>
                <a:spcPts val="9"/>
              </a:spcAft>
              <a:buNone/>
            </a:pPr>
            <a:endParaRPr lang="ru-RU" altLang="ru-RU" sz="2133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207" y="247914"/>
            <a:ext cx="945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ЦИФРОВОЕ ОБЩЕСТВО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8" name="Google Shape;94;g1fc781b83cc_2_10">
            <a:extLst>
              <a:ext uri="{FF2B5EF4-FFF2-40B4-BE49-F238E27FC236}">
                <a16:creationId xmlns:a16="http://schemas.microsoft.com/office/drawing/2014/main" xmlns="" id="{4398C6EE-0A80-4BDB-A510-9ED53106B72E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5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22867443-E790-1A7A-B287-DEDC7E657A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0D0B36A2-4044-0C60-92F5-55957BA71D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87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ChangeArrowheads="1"/>
          </p:cNvSpPr>
          <p:nvPr/>
        </p:nvSpPr>
        <p:spPr>
          <a:xfrm>
            <a:off x="605754" y="880635"/>
            <a:ext cx="11586246" cy="5703029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92" indent="123832" algn="just">
              <a:lnSpc>
                <a:spcPct val="150000"/>
              </a:lnSpc>
              <a:spcAft>
                <a:spcPts val="9"/>
              </a:spcAft>
            </a:pPr>
            <a:endParaRPr lang="ru-RU" altLang="ru-RU" sz="1200" dirty="0">
              <a:solidFill>
                <a:srgbClr val="000000"/>
              </a:solidFill>
              <a:latin typeface="Montserrat Light" panose="00000400000000000000" pitchFamily="2" charset="-52"/>
              <a:cs typeface="Times New Roman" pitchFamily="18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2133" b="1" dirty="0">
              <a:latin typeface="Montserrat ExtraBold" panose="00000900000000000000" pitchFamily="2" charset="-52"/>
              <a:cs typeface="Times New Roman" pitchFamily="18" charset="0"/>
              <a:sym typeface="Times New Roman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«Культурный лаг» (Уильям </a:t>
            </a:r>
            <a:r>
              <a:rPr lang="ru-RU" sz="2800" b="1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Огборн</a:t>
            </a: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, 1922 г.) -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каждое новое поколение взрослеет и социализируется в условиях, отличающихся от старшего поколения (что создает у подростков иллюзию ненужности и бесполезности жизненного опыта родителей, их советов и рекомендаций), техника развивается быстрее, чем нормы морали и нравственности, а также нормы права.</a:t>
            </a:r>
          </a:p>
          <a:p>
            <a:pPr marL="5292" indent="0" algn="just">
              <a:lnSpc>
                <a:spcPct val="150000"/>
              </a:lnSpc>
              <a:spcAft>
                <a:spcPts val="9"/>
              </a:spcAft>
              <a:buNone/>
            </a:pPr>
            <a:endParaRPr lang="ru-RU" altLang="ru-RU" sz="2133" dirty="0">
              <a:latin typeface="Montserrat Light" panose="00000400000000000000" pitchFamily="2" charset="-5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207" y="247914"/>
            <a:ext cx="1012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ОСОБЕННОСТИ СОЦИАЛИЗАЦИИ СОВРЕМЕННОГО ПОДРАСТАЮЩЕГО ПОКОЛЕНИЯ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AD4023D8-9EA0-4326-8A8F-7948990DF84C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6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76" y="4039741"/>
            <a:ext cx="1843711" cy="26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7"/>
          <a:stretch/>
        </p:blipFill>
        <p:spPr bwMode="auto">
          <a:xfrm>
            <a:off x="2741277" y="4583730"/>
            <a:ext cx="4984376" cy="199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72FEDD5E-20B6-FE44-D7A5-847E7C134D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79E69BAD-7355-2F3E-D16E-3843107C8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26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6207" y="247914"/>
            <a:ext cx="1012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ОСОБЕННОСТИ СОЦИАЛИЗАЦИИ СОВРЕМЕННОГО ПОДРАСТАЮЩЕГО ПОКОЛЕНИЯ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AD4023D8-9EA0-4326-8A8F-7948990DF84C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7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63575114"/>
              </p:ext>
            </p:extLst>
          </p:nvPr>
        </p:nvGraphicFramePr>
        <p:xfrm>
          <a:off x="686207" y="1325132"/>
          <a:ext cx="11222132" cy="5299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06BF33AD-4C42-516D-70E7-A4D9500814E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AA4E2783-CFDE-DB08-E6CF-8D49DF81EC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6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6207" y="247914"/>
            <a:ext cx="1012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ОСОБЕННОСТИ СОЦИАЛИЗАЦИИ СОВРЕМЕННОГО ПОДРАСТАЮЩЕГО ПОКОЛЕНИЯ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AD4023D8-9EA0-4326-8A8F-7948990DF84C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8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06144628"/>
              </p:ext>
            </p:extLst>
          </p:nvPr>
        </p:nvGraphicFramePr>
        <p:xfrm>
          <a:off x="686207" y="1325132"/>
          <a:ext cx="11222132" cy="5299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96;g1fc781b83cc_2_10">
            <a:extLst>
              <a:ext uri="{FF2B5EF4-FFF2-40B4-BE49-F238E27FC236}">
                <a16:creationId xmlns:a16="http://schemas.microsoft.com/office/drawing/2014/main" xmlns="" id="{BD78EE14-E5C1-5376-34CB-7855C87FEDD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8019BBD2-C157-D080-C006-FA443CA339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53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ChangeArrowheads="1"/>
          </p:cNvSpPr>
          <p:nvPr/>
        </p:nvSpPr>
        <p:spPr>
          <a:xfrm>
            <a:off x="605754" y="1350235"/>
            <a:ext cx="11210329" cy="4530612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92" indent="123832" algn="just">
              <a:lnSpc>
                <a:spcPct val="150000"/>
              </a:lnSpc>
              <a:spcAft>
                <a:spcPts val="9"/>
              </a:spcAft>
            </a:pPr>
            <a:endParaRPr lang="ru-RU" altLang="ru-RU" sz="1200" dirty="0">
              <a:solidFill>
                <a:srgbClr val="000000"/>
              </a:solidFill>
              <a:latin typeface="Montserrat Light" panose="00000400000000000000" pitchFamily="2" charset="-52"/>
              <a:cs typeface="Times New Roman" pitchFamily="18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2133" b="1" dirty="0">
              <a:latin typeface="Montserrat ExtraBold" panose="00000900000000000000" pitchFamily="2" charset="-52"/>
              <a:cs typeface="Times New Roman" pitchFamily="18" charset="0"/>
              <a:sym typeface="Times New Roman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Происходит стимуляция отрицательного </a:t>
            </a:r>
            <a:r>
              <a:rPr lang="ru-RU" sz="2800" b="1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девиантного</a:t>
            </a: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 поведения,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которое наносит ущерб </a:t>
            </a: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как самому человеку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, так и </a:t>
            </a: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обществу и государству,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 (экстремизм, в том числе, религиозный, </a:t>
            </a:r>
            <a:r>
              <a:rPr lang="ru-RU" sz="2800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игромания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, </a:t>
            </a:r>
            <a:r>
              <a:rPr lang="ru-RU" sz="2800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секстинг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, бродяжничество, алкоголизм, наркомания, токсикомания, клептомания, интернет-зависимость, пищевая зависимость – булимия и анорексия),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возникают </a:t>
            </a:r>
            <a:r>
              <a:rPr lang="ru-RU" sz="2800" b="1" dirty="0" err="1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контр-культуры</a:t>
            </a:r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  <a:sym typeface="Times New Roman"/>
              </a:rPr>
              <a:t>, имеющие конечную, терминальную цель, стремящиеся к тотальному контролю всех сфер жизни человека.</a:t>
            </a:r>
          </a:p>
          <a:p>
            <a:pPr marL="5292" indent="0" algn="just">
              <a:lnSpc>
                <a:spcPct val="150000"/>
              </a:lnSpc>
              <a:spcAft>
                <a:spcPts val="9"/>
              </a:spcAft>
              <a:buNone/>
            </a:pPr>
            <a:endParaRPr lang="ru-RU" altLang="ru-RU" sz="2133" dirty="0">
              <a:latin typeface="Montserrat Light" panose="00000400000000000000" pitchFamily="2" charset="-5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207" y="247914"/>
            <a:ext cx="1012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ОСОБЕННОСТИ СОЦИАЛИЗАЦИИ СОВРЕМЕННОГО ПОДРАСТАЮЩЕГО ПОКОЛЕНИЯ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24" y="0"/>
            <a:ext cx="50679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A29C7A-B4B7-479D-AD75-5A73E39F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sp>
        <p:nvSpPr>
          <p:cNvPr id="7" name="Google Shape;94;g1fc781b83cc_2_10">
            <a:extLst>
              <a:ext uri="{FF2B5EF4-FFF2-40B4-BE49-F238E27FC236}">
                <a16:creationId xmlns:a16="http://schemas.microsoft.com/office/drawing/2014/main" xmlns="" id="{AD4023D8-9EA0-4326-8A8F-7948990DF84C}"/>
              </a:ext>
            </a:extLst>
          </p:cNvPr>
          <p:cNvSpPr/>
          <p:nvPr/>
        </p:nvSpPr>
        <p:spPr>
          <a:xfrm>
            <a:off x="11816083" y="6473037"/>
            <a:ext cx="295464" cy="3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ea typeface="Times New Roman"/>
                <a:cs typeface="Segoe UI Light" panose="020B0502040204020203" pitchFamily="34" charset="0"/>
                <a:sym typeface="Times New Roman"/>
              </a:rPr>
              <a:t>9</a:t>
            </a:r>
            <a:endParaRPr sz="1800" b="0" i="0" u="none" strike="noStrike" cap="none" dirty="0">
              <a:solidFill>
                <a:srgbClr val="000000"/>
              </a:solidFill>
              <a:latin typeface="Segoe UI Light" panose="020B0502040204020203" pitchFamily="34" charset="0"/>
              <a:ea typeface="Times New Roman"/>
              <a:cs typeface="Segoe UI Light" panose="020B0502040204020203" pitchFamily="34" charset="0"/>
              <a:sym typeface="Times New Roman"/>
            </a:endParaRPr>
          </a:p>
        </p:txBody>
      </p:sp>
      <p:pic>
        <p:nvPicPr>
          <p:cNvPr id="5" name="Google Shape;96;g1fc781b83cc_2_10">
            <a:extLst>
              <a:ext uri="{FF2B5EF4-FFF2-40B4-BE49-F238E27FC236}">
                <a16:creationId xmlns:a16="http://schemas.microsoft.com/office/drawing/2014/main" xmlns="" id="{5EE82434-1580-F192-3191-24CFED7FCA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871" y="98103"/>
            <a:ext cx="1388847" cy="7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343E9F75-5267-AEF3-4C1A-400163DDC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b="23079"/>
          <a:stretch/>
        </p:blipFill>
        <p:spPr bwMode="auto">
          <a:xfrm>
            <a:off x="10109431" y="98103"/>
            <a:ext cx="2002116" cy="71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845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1571</Words>
  <Application>Microsoft Office PowerPoint</Application>
  <PresentationFormat>Широкоэкранный</PresentationFormat>
  <Paragraphs>191</Paragraphs>
  <Slides>26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Georgia</vt:lpstr>
      <vt:lpstr>Montserrat ExtraBold</vt:lpstr>
      <vt:lpstr>Montserrat Light</vt:lpstr>
      <vt:lpstr>Segoe UI Light</vt:lpstr>
      <vt:lpstr>Segoe UI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HomePC</cp:lastModifiedBy>
  <cp:revision>73</cp:revision>
  <dcterms:created xsi:type="dcterms:W3CDTF">2022-04-28T16:46:24Z</dcterms:created>
  <dcterms:modified xsi:type="dcterms:W3CDTF">2024-10-23T11:37:35Z</dcterms:modified>
</cp:coreProperties>
</file>