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87" r:id="rId3"/>
    <p:sldId id="286" r:id="rId4"/>
    <p:sldId id="278" r:id="rId5"/>
    <p:sldId id="257" r:id="rId6"/>
    <p:sldId id="258" r:id="rId7"/>
    <p:sldId id="263" r:id="rId8"/>
    <p:sldId id="280" r:id="rId9"/>
    <p:sldId id="259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9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72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0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91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7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7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3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7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1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3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5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2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9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0">
              <a:schemeClr val="accent5">
                <a:lumMod val="0"/>
                <a:lumOff val="100000"/>
              </a:schemeClr>
            </a:gs>
            <a:gs pos="100000">
              <a:schemeClr val="accent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9C25-6356-4BFE-9883-9AFE3C6470F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AE1CDA-2B00-434C-9D4B-8D3979732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2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chemeClr val="bg1"/>
            </a:gs>
            <a:gs pos="67000">
              <a:schemeClr val="accent3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83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развитию речи в младшей группе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«Домашние животные</a:t>
            </a:r>
            <a:b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их детеныши»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воспитатель: Фисенко Галина Алексеевна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8070" y="365125"/>
            <a:ext cx="3421117" cy="572162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лошадки - жеребенок, Очень резвый постреленок. Любит он скакать и прыгать,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копытцами подрыгать.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31" y="391251"/>
            <a:ext cx="6189404" cy="61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916" y="397042"/>
            <a:ext cx="11478126" cy="6075947"/>
          </a:xfrm>
          <a:gradFill flip="none" rotWithShape="1">
            <a:gsLst>
              <a:gs pos="21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67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 fontScale="92500" lnSpcReduction="1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активизация словаря по теме «Домашние животные и их детеныши».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​Продолжать учить детей слушать вопросы взрослого и отвечать на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лексико-грамматического словаря: запоминать называния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детенышей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птиц, образовывать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 помощью суффикса «– ОНОК» (жеребенок,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теленок, цыпленок, козленок, утенок, гусенок);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речи, внимания, зрительного восприятия, мелкой и общей моторики, координации речи с движениями;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чувство любви к животным, желание им помогать.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338" y="437552"/>
            <a:ext cx="4256690" cy="595684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Котята </a:t>
            </a:r>
            <a:r>
              <a:rPr lang="ru-RU" sz="3200" dirty="0">
                <a:solidFill>
                  <a:schemeClr val="tx1"/>
                </a:solidFill>
              </a:rPr>
              <a:t>– послушные кошкины детки.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Им в школе хорошие ставят отметки: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По лазанью, ползанью, бегу, прыжкам –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«Отлично»!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(Вот так бы учиться и нам!).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" y="664892"/>
            <a:ext cx="7452087" cy="55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0511" y="627730"/>
            <a:ext cx="4035971" cy="563118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У него четыре лапы,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Черный нос и хвост лохматый,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Очень часто громко лает,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А плохих людей кусает!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Он бывает забияка!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Это кто у нас? Собака!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3" y="903815"/>
            <a:ext cx="6911959" cy="50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67448" y="793153"/>
            <a:ext cx="3786352" cy="526080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У коровы сын, теленок,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Очень вежливый ребенок.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Мама учит малыша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Кушать травку </a:t>
            </a:r>
            <a:r>
              <a:rPr lang="ru-RU" sz="4000" dirty="0" err="1" smtClean="0">
                <a:solidFill>
                  <a:schemeClr val="tx1"/>
                </a:solidFill>
              </a:rPr>
              <a:t>неспеша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9" y="348745"/>
            <a:ext cx="6367164" cy="61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9089" y="422986"/>
            <a:ext cx="3573518" cy="5830723"/>
          </a:xfrm>
          <a:noFill/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А цыплята у несушки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Все похожи друг на дружку. И девочки и мальчики, Словно одуванчики.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" y="480847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6537" y="725213"/>
            <a:ext cx="3455277" cy="54548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 уточки - утята,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Очень дружные ребята.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Ходят строем очень дружно И ведут себя послушно.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0" y="756742"/>
            <a:ext cx="7348890" cy="53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228" y="529841"/>
            <a:ext cx="3767958" cy="573777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Гусь крикливый,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длинным носом.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Шея словно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знак </a:t>
            </a:r>
            <a:r>
              <a:rPr lang="ru-RU" dirty="0">
                <a:solidFill>
                  <a:schemeClr val="tx1"/>
                </a:solidFill>
              </a:rPr>
              <a:t>вопроса.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Гусь идёт </a:t>
            </a:r>
            <a:r>
              <a:rPr lang="ru-RU">
                <a:solidFill>
                  <a:schemeClr val="tx1"/>
                </a:solidFill>
              </a:rPr>
              <a:t>гулять 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луга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гогочет</a:t>
            </a:r>
            <a:r>
              <a:rPr lang="ru-RU">
                <a:solidFill>
                  <a:schemeClr val="tx1"/>
                </a:solidFill>
              </a:rPr>
              <a:t>: 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ГА-ГА-ГА</a:t>
            </a:r>
            <a:r>
              <a:rPr lang="ru-RU" dirty="0">
                <a:solidFill>
                  <a:schemeClr val="tx1"/>
                </a:solidFill>
              </a:rPr>
              <a:t>!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2" y="519344"/>
            <a:ext cx="7561116" cy="57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5008" y="538546"/>
            <a:ext cx="3518338" cy="579919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Глупый маленький козленок! 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Он бодает всех с пеленок.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Что же делать нам когда Вырастут его рога.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4" y="273697"/>
            <a:ext cx="6526925" cy="63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</TotalTime>
  <Words>134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     занятие по развитию речи в младшей группе  «Домашние животные  и их детеныши»       разработал воспитатель: Фисенко Галина Алексеевна</vt:lpstr>
      <vt:lpstr>Презентация PowerPoint</vt:lpstr>
      <vt:lpstr> Котята – послушные кошкины детки. Им в школе хорошие ставят отметки: По лазанью, ползанью, бегу, прыжкам – «Отлично»! (Вот так бы учиться и нам!).</vt:lpstr>
      <vt:lpstr>У него четыре лапы, Черный нос и хвост лохматый, Очень часто громко лает, А плохих людей кусает! Он бывает забияка! Это кто у нас? Собака!</vt:lpstr>
      <vt:lpstr>У коровы сын, теленок,  Очень вежливый ребенок.  Мама учит малыша  Кушать травку неспеша.</vt:lpstr>
      <vt:lpstr>А цыплята у несушки Все похожи друг на дружку. И девочки и мальчики, Словно одуванчики.</vt:lpstr>
      <vt:lpstr>Дети уточки - утята,  Очень дружные ребята.  Ходят строем очень дружно И ведут себя послушно.</vt:lpstr>
      <vt:lpstr>Гусь крикливый,  с длинным носом. Шея словно  знак вопроса. Гусь идёт гулять  в луга И гогочет:  ГА-ГА-ГА!   </vt:lpstr>
      <vt:lpstr>Глупый маленький козленок!  Он бодает всех с пеленок.  Что же делать нам когда Вырастут его рога.</vt:lpstr>
      <vt:lpstr>У лошадки - жеребенок, Очень резвый постреленок. Любит он скакать и прыгать,  И копытцами подрыгать.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их детеныши</dc:title>
  <dc:creator>Галина Фисенко</dc:creator>
  <cp:lastModifiedBy>Вилачева Наталья Викторовна</cp:lastModifiedBy>
  <cp:revision>27</cp:revision>
  <dcterms:created xsi:type="dcterms:W3CDTF">2015-04-22T10:59:12Z</dcterms:created>
  <dcterms:modified xsi:type="dcterms:W3CDTF">2022-08-24T06:01:25Z</dcterms:modified>
</cp:coreProperties>
</file>